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9"/>
  </p:notesMasterIdLst>
  <p:sldIdLst>
    <p:sldId id="277" r:id="rId5"/>
    <p:sldId id="302" r:id="rId6"/>
    <p:sldId id="279" r:id="rId7"/>
    <p:sldId id="280" r:id="rId8"/>
    <p:sldId id="307" r:id="rId9"/>
    <p:sldId id="303" r:id="rId10"/>
    <p:sldId id="308" r:id="rId11"/>
    <p:sldId id="272" r:id="rId12"/>
    <p:sldId id="313" r:id="rId13"/>
    <p:sldId id="283" r:id="rId14"/>
    <p:sldId id="311" r:id="rId15"/>
    <p:sldId id="310" r:id="rId16"/>
    <p:sldId id="286" r:id="rId17"/>
    <p:sldId id="314" r:id="rId18"/>
    <p:sldId id="316" r:id="rId19"/>
    <p:sldId id="290" r:id="rId20"/>
    <p:sldId id="317" r:id="rId21"/>
    <p:sldId id="323" r:id="rId22"/>
    <p:sldId id="324" r:id="rId23"/>
    <p:sldId id="320" r:id="rId24"/>
    <p:sldId id="321" r:id="rId25"/>
    <p:sldId id="322" r:id="rId26"/>
    <p:sldId id="325" r:id="rId27"/>
    <p:sldId id="301" r:id="rId28"/>
  </p:sldIdLst>
  <p:sldSz cx="12192000" cy="6858000"/>
  <p:notesSz cx="6858000" cy="9144000"/>
  <p:embeddedFontLst>
    <p:embeddedFont>
      <p:font typeface="Brill" panose="020B0604020202020204" charset="0"/>
      <p:regular r:id="rId30"/>
      <p:bold r:id="rId31"/>
      <p:italic r:id="rId32"/>
    </p:embeddedFont>
    <p:embeddedFont>
      <p:font typeface="Degular" panose="020B0604020202020204" charset="0"/>
      <p:regular r:id="rId33"/>
      <p:bold r:id="rId34"/>
    </p:embeddedFont>
    <p:embeddedFont>
      <p:font typeface="Degular Bold" panose="020B0604020202020204" charset="0"/>
      <p:bold r:id="rId35"/>
    </p:embeddedFont>
    <p:embeddedFont>
      <p:font typeface="Degular Regular" panose="020B0604020202020204" charset="0"/>
      <p:regular r:id="rId36"/>
    </p:embeddedFont>
    <p:embeddedFont>
      <p:font typeface="Source Sans Pro" panose="020B0503030403020204" pitchFamily="34" charset="0"/>
      <p:regular r:id="rId37"/>
      <p:bold r:id="rId38"/>
      <p:italic r:id="rId39"/>
      <p:boldItalic r:id="rId40"/>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Degular Regular"/>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Degular Regular"/>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Degular Regular"/>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Degular Regular"/>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Degular Regular"/>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Degular Regular"/>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Degular Regular"/>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Degular Regular"/>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Degular Regular"/>
      </a:defRPr>
    </a:lvl9pPr>
  </p:defaultTextStyle>
  <p:extLst>
    <p:ext uri="{521415D9-36F7-43E2-AB2F-B90AF26B5E84}">
      <p14:sectionLst xmlns:p14="http://schemas.microsoft.com/office/powerpoint/2010/main">
        <p14:section name="Présentation" id="{033B8717-8A8C-4B07-9628-95037EC95042}">
          <p14:sldIdLst>
            <p14:sldId id="277"/>
            <p14:sldId id="302"/>
            <p14:sldId id="279"/>
            <p14:sldId id="280"/>
            <p14:sldId id="307"/>
            <p14:sldId id="303"/>
            <p14:sldId id="308"/>
            <p14:sldId id="272"/>
            <p14:sldId id="313"/>
            <p14:sldId id="283"/>
            <p14:sldId id="311"/>
            <p14:sldId id="310"/>
            <p14:sldId id="286"/>
            <p14:sldId id="314"/>
            <p14:sldId id="316"/>
            <p14:sldId id="290"/>
            <p14:sldId id="317"/>
            <p14:sldId id="323"/>
            <p14:sldId id="324"/>
            <p14:sldId id="320"/>
            <p14:sldId id="321"/>
            <p14:sldId id="322"/>
            <p14:sldId id="325"/>
            <p14:sldId id="30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18B0FBD-F82B-F423-129A-BB972AB85FD4}" name="Mylene DURUISSEAU" initials="MD" userId="S::MDURUISSEAU@canopee-group.com::e30c8733-1292-4a07-ace2-20a78445ebf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5A56"/>
    <a:srgbClr val="064A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319065-C0E2-4D3B-BD70-2546027A13B9}" v="32" dt="2024-07-11T09:34:55.302"/>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FD6"/>
          </a:solidFill>
        </a:fill>
      </a:tcStyle>
    </a:wholeTbl>
    <a:band2H>
      <a:tcTxStyle/>
      <a:tcStyle>
        <a:tcBdr/>
        <a:fill>
          <a:solidFill>
            <a:srgbClr val="E6F7EC"/>
          </a:solidFill>
        </a:fill>
      </a:tcStyle>
    </a:band2H>
    <a:firstCol>
      <a:tcTxStyle b="on" i="off">
        <a:font>
          <a:latin typeface="Degular Bold"/>
          <a:ea typeface="Degular Bold"/>
          <a:cs typeface="Degular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Degular Bold"/>
          <a:ea typeface="Degular Bold"/>
          <a:cs typeface="Degular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Degular Bold"/>
          <a:ea typeface="Degular Bold"/>
          <a:cs typeface="Degular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CBCC"/>
          </a:solidFill>
        </a:fill>
      </a:tcStyle>
    </a:wholeTbl>
    <a:band2H>
      <a:tcTxStyle/>
      <a:tcStyle>
        <a:tcBdr/>
        <a:fill>
          <a:solidFill>
            <a:srgbClr val="E7E7E7"/>
          </a:solidFill>
        </a:fill>
      </a:tcStyle>
    </a:band2H>
    <a:firstCol>
      <a:tcTxStyle b="on" i="off">
        <a:font>
          <a:latin typeface="Degular Bold"/>
          <a:ea typeface="Degular Bold"/>
          <a:cs typeface="Degular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Degular Bold"/>
          <a:ea typeface="Degular Bold"/>
          <a:cs typeface="Degular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Degular Bold"/>
          <a:ea typeface="Degular Bold"/>
          <a:cs typeface="Degular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AFBCA"/>
          </a:solidFill>
        </a:fill>
      </a:tcStyle>
    </a:wholeTbl>
    <a:band2H>
      <a:tcTxStyle/>
      <a:tcStyle>
        <a:tcBdr/>
        <a:fill>
          <a:solidFill>
            <a:srgbClr val="F5FDE6"/>
          </a:solidFill>
        </a:fill>
      </a:tcStyle>
    </a:band2H>
    <a:firstCol>
      <a:tcTxStyle b="on" i="off">
        <a:font>
          <a:latin typeface="Degular Bold"/>
          <a:ea typeface="Degular Bold"/>
          <a:cs typeface="Degular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Degular Bold"/>
          <a:ea typeface="Degular Bold"/>
          <a:cs typeface="Degular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Degular Bold"/>
          <a:ea typeface="Degular Bold"/>
          <a:cs typeface="Degular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Degular Bold"/>
          <a:ea typeface="Degular Bold"/>
          <a:cs typeface="Degular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Degular Bold"/>
          <a:ea typeface="Degular Bold"/>
          <a:cs typeface="Degular Bold"/>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Degular Bold"/>
          <a:ea typeface="Degular Bold"/>
          <a:cs typeface="Degular Bold"/>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Degular Bold"/>
          <a:ea typeface="Degular Bold"/>
          <a:cs typeface="Degular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Degular Bold"/>
          <a:ea typeface="Degular Bold"/>
          <a:cs typeface="Degular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Degular Bold"/>
          <a:ea typeface="Degular Bold"/>
          <a:cs typeface="Degular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Degular Bold"/>
          <a:ea typeface="Degular Bold"/>
          <a:cs typeface="Degular Bold"/>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Degular Bold"/>
          <a:ea typeface="Degular Bold"/>
          <a:cs typeface="Degular Bold"/>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Degular Bold"/>
          <a:ea typeface="Degular Bold"/>
          <a:cs typeface="Degular Bold"/>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50" d="100"/>
          <a:sy n="50" d="100"/>
        </p:scale>
        <p:origin x="1260" y="2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0.fntdata"/><Relationship Id="rId21" Type="http://schemas.openxmlformats.org/officeDocument/2006/relationships/slide" Target="slides/slide17.xml"/><Relationship Id="rId34" Type="http://schemas.openxmlformats.org/officeDocument/2006/relationships/font" Target="fonts/font5.fntdata"/><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font" Target="fonts/font9.fntdata"/><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ylene DURUISSEAU" userId="e30c8733-1292-4a07-ace2-20a78445ebf0" providerId="ADAL" clId="{D6F8D15E-3A2C-4594-8BB9-83A802CB1A7E}"/>
    <pc:docChg chg="custSel addSld delSld modSld modSection">
      <pc:chgData name="Mylene DURUISSEAU" userId="e30c8733-1292-4a07-ace2-20a78445ebf0" providerId="ADAL" clId="{D6F8D15E-3A2C-4594-8BB9-83A802CB1A7E}" dt="2024-05-21T12:57:35.056" v="319"/>
      <pc:docMkLst>
        <pc:docMk/>
      </pc:docMkLst>
      <pc:sldChg chg="addSp delSp modSp add del mod setBg">
        <pc:chgData name="Mylene DURUISSEAU" userId="e30c8733-1292-4a07-ace2-20a78445ebf0" providerId="ADAL" clId="{D6F8D15E-3A2C-4594-8BB9-83A802CB1A7E}" dt="2024-05-21T12:55:27.239" v="234" actId="47"/>
        <pc:sldMkLst>
          <pc:docMk/>
          <pc:sldMk cId="2639092625" sldId="270"/>
        </pc:sldMkLst>
        <pc:spChg chg="add del mod">
          <ac:chgData name="Mylene DURUISSEAU" userId="e30c8733-1292-4a07-ace2-20a78445ebf0" providerId="ADAL" clId="{D6F8D15E-3A2C-4594-8BB9-83A802CB1A7E}" dt="2024-05-21T12:52:58.148" v="215" actId="478"/>
          <ac:spMkLst>
            <pc:docMk/>
            <pc:sldMk cId="2639092625" sldId="270"/>
            <ac:spMk id="2" creationId="{19DEAB91-AB80-5409-3A81-499BAFB55B46}"/>
          </ac:spMkLst>
        </pc:spChg>
        <pc:spChg chg="del mod">
          <ac:chgData name="Mylene DURUISSEAU" userId="e30c8733-1292-4a07-ace2-20a78445ebf0" providerId="ADAL" clId="{D6F8D15E-3A2C-4594-8BB9-83A802CB1A7E}" dt="2024-05-21T12:52:15.455" v="210" actId="478"/>
          <ac:spMkLst>
            <pc:docMk/>
            <pc:sldMk cId="2639092625" sldId="270"/>
            <ac:spMk id="3" creationId="{660C6E3B-7063-E911-1680-76F6859FB8C6}"/>
          </ac:spMkLst>
        </pc:spChg>
        <pc:spChg chg="mod">
          <ac:chgData name="Mylene DURUISSEAU" userId="e30c8733-1292-4a07-ace2-20a78445ebf0" providerId="ADAL" clId="{D6F8D15E-3A2C-4594-8BB9-83A802CB1A7E}" dt="2024-05-21T12:51:26.692" v="206" actId="14100"/>
          <ac:spMkLst>
            <pc:docMk/>
            <pc:sldMk cId="2639092625" sldId="270"/>
            <ac:spMk id="4" creationId="{69C98637-EEFB-5D47-5AAC-EC0A6EC9436A}"/>
          </ac:spMkLst>
        </pc:spChg>
        <pc:spChg chg="add del mod">
          <ac:chgData name="Mylene DURUISSEAU" userId="e30c8733-1292-4a07-ace2-20a78445ebf0" providerId="ADAL" clId="{D6F8D15E-3A2C-4594-8BB9-83A802CB1A7E}" dt="2024-05-21T12:53:09.363" v="218" actId="478"/>
          <ac:spMkLst>
            <pc:docMk/>
            <pc:sldMk cId="2639092625" sldId="270"/>
            <ac:spMk id="5" creationId="{935521E8-B5D9-898B-76CA-837BE2F15E0D}"/>
          </ac:spMkLst>
        </pc:spChg>
        <pc:spChg chg="mod">
          <ac:chgData name="Mylene DURUISSEAU" userId="e30c8733-1292-4a07-ace2-20a78445ebf0" providerId="ADAL" clId="{D6F8D15E-3A2C-4594-8BB9-83A802CB1A7E}" dt="2024-05-21T12:51:33.436" v="207" actId="1076"/>
          <ac:spMkLst>
            <pc:docMk/>
            <pc:sldMk cId="2639092625" sldId="270"/>
            <ac:spMk id="6" creationId="{2E5BF5EA-26E6-C2B3-3BC8-BBFE16B91E10}"/>
          </ac:spMkLst>
        </pc:spChg>
        <pc:spChg chg="add mod">
          <ac:chgData name="Mylene DURUISSEAU" userId="e30c8733-1292-4a07-ace2-20a78445ebf0" providerId="ADAL" clId="{D6F8D15E-3A2C-4594-8BB9-83A802CB1A7E}" dt="2024-05-21T12:53:28.874" v="225" actId="1076"/>
          <ac:spMkLst>
            <pc:docMk/>
            <pc:sldMk cId="2639092625" sldId="270"/>
            <ac:spMk id="7" creationId="{302936B4-0C7D-6F31-6D4B-9D6FF8F55FA6}"/>
          </ac:spMkLst>
        </pc:spChg>
      </pc:sldChg>
      <pc:sldChg chg="modSp add del mod setBg modClrScheme chgLayout">
        <pc:chgData name="Mylene DURUISSEAU" userId="e30c8733-1292-4a07-ace2-20a78445ebf0" providerId="ADAL" clId="{D6F8D15E-3A2C-4594-8BB9-83A802CB1A7E}" dt="2024-05-21T12:56:27.395" v="313" actId="1076"/>
        <pc:sldMkLst>
          <pc:docMk/>
          <pc:sldMk cId="334500276" sldId="272"/>
        </pc:sldMkLst>
        <pc:spChg chg="mod ord">
          <ac:chgData name="Mylene DURUISSEAU" userId="e30c8733-1292-4a07-ace2-20a78445ebf0" providerId="ADAL" clId="{D6F8D15E-3A2C-4594-8BB9-83A802CB1A7E}" dt="2024-05-21T12:55:03.365" v="231" actId="26606"/>
          <ac:spMkLst>
            <pc:docMk/>
            <pc:sldMk cId="334500276" sldId="272"/>
            <ac:spMk id="3" creationId="{F0BF3452-1977-0F6B-DD88-0C3B809D87AF}"/>
          </ac:spMkLst>
        </pc:spChg>
        <pc:spChg chg="mod ord">
          <ac:chgData name="Mylene DURUISSEAU" userId="e30c8733-1292-4a07-ace2-20a78445ebf0" providerId="ADAL" clId="{D6F8D15E-3A2C-4594-8BB9-83A802CB1A7E}" dt="2024-05-21T12:56:10.718" v="311" actId="14100"/>
          <ac:spMkLst>
            <pc:docMk/>
            <pc:sldMk cId="334500276" sldId="272"/>
            <ac:spMk id="4" creationId="{CFA0D182-86AA-60BF-1F08-F0B602F778BF}"/>
          </ac:spMkLst>
        </pc:spChg>
        <pc:spChg chg="mod ord">
          <ac:chgData name="Mylene DURUISSEAU" userId="e30c8733-1292-4a07-ace2-20a78445ebf0" providerId="ADAL" clId="{D6F8D15E-3A2C-4594-8BB9-83A802CB1A7E}" dt="2024-05-21T12:56:27.395" v="313" actId="1076"/>
          <ac:spMkLst>
            <pc:docMk/>
            <pc:sldMk cId="334500276" sldId="272"/>
            <ac:spMk id="6" creationId="{FBE34625-FA56-B99D-23FB-448788F58FF8}"/>
          </ac:spMkLst>
        </pc:spChg>
      </pc:sldChg>
      <pc:sldChg chg="modSp mod">
        <pc:chgData name="Mylene DURUISSEAU" userId="e30c8733-1292-4a07-ace2-20a78445ebf0" providerId="ADAL" clId="{D6F8D15E-3A2C-4594-8BB9-83A802CB1A7E}" dt="2024-05-21T12:49:31.222" v="145" actId="1037"/>
        <pc:sldMkLst>
          <pc:docMk/>
          <pc:sldMk cId="1817530794" sldId="277"/>
        </pc:sldMkLst>
        <pc:spChg chg="mod">
          <ac:chgData name="Mylene DURUISSEAU" userId="e30c8733-1292-4a07-ace2-20a78445ebf0" providerId="ADAL" clId="{D6F8D15E-3A2C-4594-8BB9-83A802CB1A7E}" dt="2024-05-21T12:49:31.222" v="145" actId="1037"/>
          <ac:spMkLst>
            <pc:docMk/>
            <pc:sldMk cId="1817530794" sldId="277"/>
            <ac:spMk id="3" creationId="{5047017E-0297-70A0-4DDA-ED0656F96D27}"/>
          </ac:spMkLst>
        </pc:spChg>
        <pc:spChg chg="mod">
          <ac:chgData name="Mylene DURUISSEAU" userId="e30c8733-1292-4a07-ace2-20a78445ebf0" providerId="ADAL" clId="{D6F8D15E-3A2C-4594-8BB9-83A802CB1A7E}" dt="2024-05-21T12:49:25.982" v="140" actId="1036"/>
          <ac:spMkLst>
            <pc:docMk/>
            <pc:sldMk cId="1817530794" sldId="277"/>
            <ac:spMk id="4" creationId="{E297D500-868C-52CB-D6F7-EEBC351163D8}"/>
          </ac:spMkLst>
        </pc:spChg>
      </pc:sldChg>
      <pc:sldChg chg="setBg">
        <pc:chgData name="Mylene DURUISSEAU" userId="e30c8733-1292-4a07-ace2-20a78445ebf0" providerId="ADAL" clId="{D6F8D15E-3A2C-4594-8BB9-83A802CB1A7E}" dt="2024-05-21T12:57:22.507" v="317"/>
        <pc:sldMkLst>
          <pc:docMk/>
          <pc:sldMk cId="681609347" sldId="286"/>
        </pc:sldMkLst>
      </pc:sldChg>
      <pc:sldChg chg="setBg">
        <pc:chgData name="Mylene DURUISSEAU" userId="e30c8733-1292-4a07-ace2-20a78445ebf0" providerId="ADAL" clId="{D6F8D15E-3A2C-4594-8BB9-83A802CB1A7E}" dt="2024-05-21T12:57:30.791" v="318"/>
        <pc:sldMkLst>
          <pc:docMk/>
          <pc:sldMk cId="1589301789" sldId="317"/>
        </pc:sldMkLst>
      </pc:sldChg>
      <pc:sldChg chg="setBg">
        <pc:chgData name="Mylene DURUISSEAU" userId="e30c8733-1292-4a07-ace2-20a78445ebf0" providerId="ADAL" clId="{D6F8D15E-3A2C-4594-8BB9-83A802CB1A7E}" dt="2024-05-21T12:57:35.056" v="319"/>
        <pc:sldMkLst>
          <pc:docMk/>
          <pc:sldMk cId="1540758960" sldId="319"/>
        </pc:sldMkLst>
      </pc:sldChg>
      <pc:sldChg chg="setBg">
        <pc:chgData name="Mylene DURUISSEAU" userId="e30c8733-1292-4a07-ace2-20a78445ebf0" providerId="ADAL" clId="{D6F8D15E-3A2C-4594-8BB9-83A802CB1A7E}" dt="2024-05-21T12:57:04.818" v="316"/>
        <pc:sldMkLst>
          <pc:docMk/>
          <pc:sldMk cId="2084610650" sldId="320"/>
        </pc:sldMkLst>
      </pc:sldChg>
      <pc:sldChg chg="setBg">
        <pc:chgData name="Mylene DURUISSEAU" userId="e30c8733-1292-4a07-ace2-20a78445ebf0" providerId="ADAL" clId="{D6F8D15E-3A2C-4594-8BB9-83A802CB1A7E}" dt="2024-05-21T12:56:50.776" v="314"/>
        <pc:sldMkLst>
          <pc:docMk/>
          <pc:sldMk cId="148037836" sldId="322"/>
        </pc:sldMkLst>
      </pc:sldChg>
      <pc:sldChg chg="setBg">
        <pc:chgData name="Mylene DURUISSEAU" userId="e30c8733-1292-4a07-ace2-20a78445ebf0" providerId="ADAL" clId="{D6F8D15E-3A2C-4594-8BB9-83A802CB1A7E}" dt="2024-05-21T12:57:00.348" v="315"/>
        <pc:sldMkLst>
          <pc:docMk/>
          <pc:sldMk cId="126469020" sldId="323"/>
        </pc:sldMkLst>
      </pc:sldChg>
      <pc:sldChg chg="addSp delSp modSp new del mod modClrScheme chgLayout">
        <pc:chgData name="Mylene DURUISSEAU" userId="e30c8733-1292-4a07-ace2-20a78445ebf0" providerId="ADAL" clId="{D6F8D15E-3A2C-4594-8BB9-83A802CB1A7E}" dt="2024-05-21T12:55:29.160" v="235" actId="47"/>
        <pc:sldMkLst>
          <pc:docMk/>
          <pc:sldMk cId="150718579" sldId="326"/>
        </pc:sldMkLst>
        <pc:spChg chg="del">
          <ac:chgData name="Mylene DURUISSEAU" userId="e30c8733-1292-4a07-ace2-20a78445ebf0" providerId="ADAL" clId="{D6F8D15E-3A2C-4594-8BB9-83A802CB1A7E}" dt="2024-05-21T12:54:39.986" v="227" actId="700"/>
          <ac:spMkLst>
            <pc:docMk/>
            <pc:sldMk cId="150718579" sldId="326"/>
            <ac:spMk id="2" creationId="{6C359148-D955-A379-700C-2A05AD24B3E0}"/>
          </ac:spMkLst>
        </pc:spChg>
        <pc:spChg chg="del">
          <ac:chgData name="Mylene DURUISSEAU" userId="e30c8733-1292-4a07-ace2-20a78445ebf0" providerId="ADAL" clId="{D6F8D15E-3A2C-4594-8BB9-83A802CB1A7E}" dt="2024-05-21T12:54:39.986" v="227" actId="700"/>
          <ac:spMkLst>
            <pc:docMk/>
            <pc:sldMk cId="150718579" sldId="326"/>
            <ac:spMk id="3" creationId="{6B39DDA0-61CF-7DFB-E182-21C22A8BDFA3}"/>
          </ac:spMkLst>
        </pc:spChg>
        <pc:spChg chg="del">
          <ac:chgData name="Mylene DURUISSEAU" userId="e30c8733-1292-4a07-ace2-20a78445ebf0" providerId="ADAL" clId="{D6F8D15E-3A2C-4594-8BB9-83A802CB1A7E}" dt="2024-05-21T12:54:39.986" v="227" actId="700"/>
          <ac:spMkLst>
            <pc:docMk/>
            <pc:sldMk cId="150718579" sldId="326"/>
            <ac:spMk id="4" creationId="{DD0B9A84-2ABC-CEC2-2DF7-24B5A109F652}"/>
          </ac:spMkLst>
        </pc:spChg>
        <pc:spChg chg="del mod ord">
          <ac:chgData name="Mylene DURUISSEAU" userId="e30c8733-1292-4a07-ace2-20a78445ebf0" providerId="ADAL" clId="{D6F8D15E-3A2C-4594-8BB9-83A802CB1A7E}" dt="2024-05-21T12:54:39.986" v="227" actId="700"/>
          <ac:spMkLst>
            <pc:docMk/>
            <pc:sldMk cId="150718579" sldId="326"/>
            <ac:spMk id="5" creationId="{AD6D3DA7-AF37-FA05-D3D5-529969EC18C2}"/>
          </ac:spMkLst>
        </pc:spChg>
        <pc:spChg chg="mod ord">
          <ac:chgData name="Mylene DURUISSEAU" userId="e30c8733-1292-4a07-ace2-20a78445ebf0" providerId="ADAL" clId="{D6F8D15E-3A2C-4594-8BB9-83A802CB1A7E}" dt="2024-05-21T12:54:39.986" v="227" actId="700"/>
          <ac:spMkLst>
            <pc:docMk/>
            <pc:sldMk cId="150718579" sldId="326"/>
            <ac:spMk id="6" creationId="{EDD053F2-B5C8-6512-2F7F-F6BBB34AD602}"/>
          </ac:spMkLst>
        </pc:spChg>
        <pc:spChg chg="add del mod ord">
          <ac:chgData name="Mylene DURUISSEAU" userId="e30c8733-1292-4a07-ace2-20a78445ebf0" providerId="ADAL" clId="{D6F8D15E-3A2C-4594-8BB9-83A802CB1A7E}" dt="2024-05-21T12:54:42.249" v="228" actId="478"/>
          <ac:spMkLst>
            <pc:docMk/>
            <pc:sldMk cId="150718579" sldId="326"/>
            <ac:spMk id="7" creationId="{8321D8CC-7E7D-2BFB-680B-9198F6C228BD}"/>
          </ac:spMkLst>
        </pc:spChg>
      </pc:sldChg>
      <pc:sldChg chg="del">
        <pc:chgData name="Mylene DURUISSEAU" userId="e30c8733-1292-4a07-ace2-20a78445ebf0" providerId="ADAL" clId="{D6F8D15E-3A2C-4594-8BB9-83A802CB1A7E}" dt="2024-05-21T12:51:38.117" v="208" actId="47"/>
        <pc:sldMkLst>
          <pc:docMk/>
          <pc:sldMk cId="2649212926" sldId="326"/>
        </pc:sldMkLst>
      </pc:sldChg>
      <pc:sldChg chg="new del">
        <pc:chgData name="Mylene DURUISSEAU" userId="e30c8733-1292-4a07-ace2-20a78445ebf0" providerId="ADAL" clId="{D6F8D15E-3A2C-4594-8BB9-83A802CB1A7E}" dt="2024-05-21T12:50:33.967" v="148" actId="2696"/>
        <pc:sldMkLst>
          <pc:docMk/>
          <pc:sldMk cId="2672604079" sldId="327"/>
        </pc:sldMkLst>
      </pc:sldChg>
      <pc:sldMasterChg chg="delSldLayout">
        <pc:chgData name="Mylene DURUISSEAU" userId="e30c8733-1292-4a07-ace2-20a78445ebf0" providerId="ADAL" clId="{D6F8D15E-3A2C-4594-8BB9-83A802CB1A7E}" dt="2024-05-21T12:55:27.239" v="234" actId="47"/>
        <pc:sldMasterMkLst>
          <pc:docMk/>
          <pc:sldMasterMk cId="0" sldId="2147483648"/>
        </pc:sldMasterMkLst>
        <pc:sldLayoutChg chg="del">
          <pc:chgData name="Mylene DURUISSEAU" userId="e30c8733-1292-4a07-ace2-20a78445ebf0" providerId="ADAL" clId="{D6F8D15E-3A2C-4594-8BB9-83A802CB1A7E}" dt="2024-05-21T12:50:31.342" v="147" actId="47"/>
          <pc:sldLayoutMkLst>
            <pc:docMk/>
            <pc:sldMasterMk cId="0" sldId="2147483648"/>
            <pc:sldLayoutMk cId="1881730208" sldId="2147483676"/>
          </pc:sldLayoutMkLst>
        </pc:sldLayoutChg>
        <pc:sldLayoutChg chg="del">
          <pc:chgData name="Mylene DURUISSEAU" userId="e30c8733-1292-4a07-ace2-20a78445ebf0" providerId="ADAL" clId="{D6F8D15E-3A2C-4594-8BB9-83A802CB1A7E}" dt="2024-05-21T12:55:27.239" v="234" actId="47"/>
          <pc:sldLayoutMkLst>
            <pc:docMk/>
            <pc:sldMasterMk cId="0" sldId="2147483648"/>
            <pc:sldLayoutMk cId="2664581465" sldId="2147483676"/>
          </pc:sldLayoutMkLst>
        </pc:sldLayoutChg>
      </pc:sldMasterChg>
    </pc:docChg>
  </pc:docChgLst>
  <pc:docChgLst>
    <pc:chgData name="Mylene DURUISSEAU" userId="e30c8733-1292-4a07-ace2-20a78445ebf0" providerId="ADAL" clId="{10319065-C0E2-4D3B-BD70-2546027A13B9}"/>
    <pc:docChg chg="undo custSel addSld delSld modSld sldOrd modSection">
      <pc:chgData name="Mylene DURUISSEAU" userId="e30c8733-1292-4a07-ace2-20a78445ebf0" providerId="ADAL" clId="{10319065-C0E2-4D3B-BD70-2546027A13B9}" dt="2024-07-11T09:49:18.557" v="530" actId="1076"/>
      <pc:docMkLst>
        <pc:docMk/>
      </pc:docMkLst>
      <pc:sldChg chg="modSp mod ord">
        <pc:chgData name="Mylene DURUISSEAU" userId="e30c8733-1292-4a07-ace2-20a78445ebf0" providerId="ADAL" clId="{10319065-C0E2-4D3B-BD70-2546027A13B9}" dt="2024-07-04T13:47:56.952" v="148" actId="20577"/>
        <pc:sldMkLst>
          <pc:docMk/>
          <pc:sldMk cId="334500276" sldId="272"/>
        </pc:sldMkLst>
        <pc:spChg chg="mod">
          <ac:chgData name="Mylene DURUISSEAU" userId="e30c8733-1292-4a07-ace2-20a78445ebf0" providerId="ADAL" clId="{10319065-C0E2-4D3B-BD70-2546027A13B9}" dt="2024-07-04T13:47:56.952" v="148" actId="20577"/>
          <ac:spMkLst>
            <pc:docMk/>
            <pc:sldMk cId="334500276" sldId="272"/>
            <ac:spMk id="4" creationId="{CFA0D182-86AA-60BF-1F08-F0B602F778BF}"/>
          </ac:spMkLst>
        </pc:spChg>
      </pc:sldChg>
      <pc:sldChg chg="setBg">
        <pc:chgData name="Mylene DURUISSEAU" userId="e30c8733-1292-4a07-ace2-20a78445ebf0" providerId="ADAL" clId="{10319065-C0E2-4D3B-BD70-2546027A13B9}" dt="2024-07-04T13:36:59.179" v="26"/>
        <pc:sldMkLst>
          <pc:docMk/>
          <pc:sldMk cId="1817530794" sldId="277"/>
        </pc:sldMkLst>
      </pc:sldChg>
      <pc:sldChg chg="modSp mod">
        <pc:chgData name="Mylene DURUISSEAU" userId="e30c8733-1292-4a07-ace2-20a78445ebf0" providerId="ADAL" clId="{10319065-C0E2-4D3B-BD70-2546027A13B9}" dt="2024-07-04T13:43:23.931" v="133" actId="20577"/>
        <pc:sldMkLst>
          <pc:docMk/>
          <pc:sldMk cId="4176630411" sldId="280"/>
        </pc:sldMkLst>
        <pc:spChg chg="mod">
          <ac:chgData name="Mylene DURUISSEAU" userId="e30c8733-1292-4a07-ace2-20a78445ebf0" providerId="ADAL" clId="{10319065-C0E2-4D3B-BD70-2546027A13B9}" dt="2024-07-04T13:43:23.931" v="133" actId="20577"/>
          <ac:spMkLst>
            <pc:docMk/>
            <pc:sldMk cId="4176630411" sldId="280"/>
            <ac:spMk id="12" creationId="{5CD0DC35-E839-5C5F-D27A-91DDDBB0CBC5}"/>
          </ac:spMkLst>
        </pc:spChg>
        <pc:spChg chg="mod">
          <ac:chgData name="Mylene DURUISSEAU" userId="e30c8733-1292-4a07-ace2-20a78445ebf0" providerId="ADAL" clId="{10319065-C0E2-4D3B-BD70-2546027A13B9}" dt="2024-07-04T13:42:56.789" v="116" actId="20577"/>
          <ac:spMkLst>
            <pc:docMk/>
            <pc:sldMk cId="4176630411" sldId="280"/>
            <ac:spMk id="31" creationId="{76F64AFE-AF4E-2FB8-5E41-6AF6D0B2DB91}"/>
          </ac:spMkLst>
        </pc:spChg>
      </pc:sldChg>
      <pc:sldChg chg="modSp mod">
        <pc:chgData name="Mylene DURUISSEAU" userId="e30c8733-1292-4a07-ace2-20a78445ebf0" providerId="ADAL" clId="{10319065-C0E2-4D3B-BD70-2546027A13B9}" dt="2024-07-04T13:52:12.125" v="219" actId="5793"/>
        <pc:sldMkLst>
          <pc:docMk/>
          <pc:sldMk cId="231838499" sldId="283"/>
        </pc:sldMkLst>
        <pc:spChg chg="mod">
          <ac:chgData name="Mylene DURUISSEAU" userId="e30c8733-1292-4a07-ace2-20a78445ebf0" providerId="ADAL" clId="{10319065-C0E2-4D3B-BD70-2546027A13B9}" dt="2024-07-04T13:52:12.125" v="219" actId="5793"/>
          <ac:spMkLst>
            <pc:docMk/>
            <pc:sldMk cId="231838499" sldId="283"/>
            <ac:spMk id="26" creationId="{AD65C680-B2B0-8389-3CD0-41D15DC9DA28}"/>
          </ac:spMkLst>
        </pc:spChg>
        <pc:spChg chg="mod">
          <ac:chgData name="Mylene DURUISSEAU" userId="e30c8733-1292-4a07-ace2-20a78445ebf0" providerId="ADAL" clId="{10319065-C0E2-4D3B-BD70-2546027A13B9}" dt="2024-07-04T13:49:22.850" v="163" actId="20577"/>
          <ac:spMkLst>
            <pc:docMk/>
            <pc:sldMk cId="231838499" sldId="283"/>
            <ac:spMk id="53" creationId="{DF49371B-9A81-67CB-9C05-4D4AD7F9AFA1}"/>
          </ac:spMkLst>
        </pc:spChg>
        <pc:spChg chg="mod">
          <ac:chgData name="Mylene DURUISSEAU" userId="e30c8733-1292-4a07-ace2-20a78445ebf0" providerId="ADAL" clId="{10319065-C0E2-4D3B-BD70-2546027A13B9}" dt="2024-07-04T13:51:49.807" v="202" actId="20577"/>
          <ac:spMkLst>
            <pc:docMk/>
            <pc:sldMk cId="231838499" sldId="283"/>
            <ac:spMk id="54" creationId="{AEE3D59C-5EF9-9632-85C5-665ACBA90109}"/>
          </ac:spMkLst>
        </pc:spChg>
        <pc:spChg chg="mod">
          <ac:chgData name="Mylene DURUISSEAU" userId="e30c8733-1292-4a07-ace2-20a78445ebf0" providerId="ADAL" clId="{10319065-C0E2-4D3B-BD70-2546027A13B9}" dt="2024-07-04T13:51:16.757" v="190" actId="20577"/>
          <ac:spMkLst>
            <pc:docMk/>
            <pc:sldMk cId="231838499" sldId="283"/>
            <ac:spMk id="72" creationId="{7B225678-FF6A-4A49-561E-1BB926104A59}"/>
          </ac:spMkLst>
        </pc:spChg>
      </pc:sldChg>
      <pc:sldChg chg="modSp mod">
        <pc:chgData name="Mylene DURUISSEAU" userId="e30c8733-1292-4a07-ace2-20a78445ebf0" providerId="ADAL" clId="{10319065-C0E2-4D3B-BD70-2546027A13B9}" dt="2024-07-11T09:23:16.978" v="297" actId="14100"/>
        <pc:sldMkLst>
          <pc:docMk/>
          <pc:sldMk cId="3325218121" sldId="290"/>
        </pc:sldMkLst>
        <pc:spChg chg="mod">
          <ac:chgData name="Mylene DURUISSEAU" userId="e30c8733-1292-4a07-ace2-20a78445ebf0" providerId="ADAL" clId="{10319065-C0E2-4D3B-BD70-2546027A13B9}" dt="2024-07-11T09:23:16.978" v="297" actId="14100"/>
          <ac:spMkLst>
            <pc:docMk/>
            <pc:sldMk cId="3325218121" sldId="290"/>
            <ac:spMk id="36" creationId="{A44B4A3B-3D60-B32D-4E0B-49C7BBBE1813}"/>
          </ac:spMkLst>
        </pc:spChg>
      </pc:sldChg>
      <pc:sldChg chg="modSp mod">
        <pc:chgData name="Mylene DURUISSEAU" userId="e30c8733-1292-4a07-ace2-20a78445ebf0" providerId="ADAL" clId="{10319065-C0E2-4D3B-BD70-2546027A13B9}" dt="2024-07-04T13:35:51.895" v="18" actId="20577"/>
        <pc:sldMkLst>
          <pc:docMk/>
          <pc:sldMk cId="38736377" sldId="302"/>
        </pc:sldMkLst>
        <pc:spChg chg="mod">
          <ac:chgData name="Mylene DURUISSEAU" userId="e30c8733-1292-4a07-ace2-20a78445ebf0" providerId="ADAL" clId="{10319065-C0E2-4D3B-BD70-2546027A13B9}" dt="2024-07-04T13:35:51.895" v="18" actId="20577"/>
          <ac:spMkLst>
            <pc:docMk/>
            <pc:sldMk cId="38736377" sldId="302"/>
            <ac:spMk id="20" creationId="{954D4E88-341D-18DC-BE60-DC864037F4AF}"/>
          </ac:spMkLst>
        </pc:spChg>
      </pc:sldChg>
      <pc:sldChg chg="del">
        <pc:chgData name="Mylene DURUISSEAU" userId="e30c8733-1292-4a07-ace2-20a78445ebf0" providerId="ADAL" clId="{10319065-C0E2-4D3B-BD70-2546027A13B9}" dt="2024-07-04T13:46:31.888" v="134" actId="47"/>
        <pc:sldMkLst>
          <pc:docMk/>
          <pc:sldMk cId="3683492868" sldId="309"/>
        </pc:sldMkLst>
      </pc:sldChg>
      <pc:sldChg chg="modSp mod">
        <pc:chgData name="Mylene DURUISSEAU" userId="e30c8733-1292-4a07-ace2-20a78445ebf0" providerId="ADAL" clId="{10319065-C0E2-4D3B-BD70-2546027A13B9}" dt="2024-07-11T09:13:39.541" v="234" actId="1037"/>
        <pc:sldMkLst>
          <pc:docMk/>
          <pc:sldMk cId="59950590" sldId="314"/>
        </pc:sldMkLst>
        <pc:spChg chg="mod">
          <ac:chgData name="Mylene DURUISSEAU" userId="e30c8733-1292-4a07-ace2-20a78445ebf0" providerId="ADAL" clId="{10319065-C0E2-4D3B-BD70-2546027A13B9}" dt="2024-07-11T09:13:39.541" v="234" actId="1037"/>
          <ac:spMkLst>
            <pc:docMk/>
            <pc:sldMk cId="59950590" sldId="314"/>
            <ac:spMk id="35" creationId="{5F180734-90A9-FD33-E4AB-FA9238CEC972}"/>
          </ac:spMkLst>
        </pc:spChg>
      </pc:sldChg>
      <pc:sldChg chg="addSp delSp modSp mod">
        <pc:chgData name="Mylene DURUISSEAU" userId="e30c8733-1292-4a07-ace2-20a78445ebf0" providerId="ADAL" clId="{10319065-C0E2-4D3B-BD70-2546027A13B9}" dt="2024-07-11T09:17:42.729" v="281" actId="1036"/>
        <pc:sldMkLst>
          <pc:docMk/>
          <pc:sldMk cId="2066415097" sldId="316"/>
        </pc:sldMkLst>
        <pc:spChg chg="del mod">
          <ac:chgData name="Mylene DURUISSEAU" userId="e30c8733-1292-4a07-ace2-20a78445ebf0" providerId="ADAL" clId="{10319065-C0E2-4D3B-BD70-2546027A13B9}" dt="2024-07-11T09:16:29.100" v="248" actId="478"/>
          <ac:spMkLst>
            <pc:docMk/>
            <pc:sldMk cId="2066415097" sldId="316"/>
            <ac:spMk id="43" creationId="{8074B161-D462-5B14-0B3A-C76FB783FDC1}"/>
          </ac:spMkLst>
        </pc:spChg>
        <pc:grpChg chg="mod">
          <ac:chgData name="Mylene DURUISSEAU" userId="e30c8733-1292-4a07-ace2-20a78445ebf0" providerId="ADAL" clId="{10319065-C0E2-4D3B-BD70-2546027A13B9}" dt="2024-07-11T09:17:42.729" v="281" actId="1036"/>
          <ac:grpSpMkLst>
            <pc:docMk/>
            <pc:sldMk cId="2066415097" sldId="316"/>
            <ac:grpSpMk id="146" creationId="{F96AA105-AED0-E360-987C-EF2EABCB24C6}"/>
          </ac:grpSpMkLst>
        </pc:grpChg>
        <pc:picChg chg="mod modCrop">
          <ac:chgData name="Mylene DURUISSEAU" userId="e30c8733-1292-4a07-ace2-20a78445ebf0" providerId="ADAL" clId="{10319065-C0E2-4D3B-BD70-2546027A13B9}" dt="2024-07-11T09:16:37.517" v="249" actId="732"/>
          <ac:picMkLst>
            <pc:docMk/>
            <pc:sldMk cId="2066415097" sldId="316"/>
            <ac:picMk id="3" creationId="{75B83E6B-69E4-1AF0-689F-062919B90D1A}"/>
          </ac:picMkLst>
        </pc:picChg>
        <pc:picChg chg="mod">
          <ac:chgData name="Mylene DURUISSEAU" userId="e30c8733-1292-4a07-ace2-20a78445ebf0" providerId="ADAL" clId="{10319065-C0E2-4D3B-BD70-2546027A13B9}" dt="2024-07-11T09:16:50.258" v="254" actId="14100"/>
          <ac:picMkLst>
            <pc:docMk/>
            <pc:sldMk cId="2066415097" sldId="316"/>
            <ac:picMk id="63" creationId="{3D603B25-8DB0-8861-63E0-AD057222D6B1}"/>
          </ac:picMkLst>
        </pc:picChg>
        <pc:picChg chg="mod">
          <ac:chgData name="Mylene DURUISSEAU" userId="e30c8733-1292-4a07-ace2-20a78445ebf0" providerId="ADAL" clId="{10319065-C0E2-4D3B-BD70-2546027A13B9}" dt="2024-07-11T09:17:11.547" v="268" actId="1076"/>
          <ac:picMkLst>
            <pc:docMk/>
            <pc:sldMk cId="2066415097" sldId="316"/>
            <ac:picMk id="65" creationId="{2189EEAE-D723-2A78-7700-3D358AAB164A}"/>
          </ac:picMkLst>
        </pc:picChg>
        <pc:picChg chg="mod">
          <ac:chgData name="Mylene DURUISSEAU" userId="e30c8733-1292-4a07-ace2-20a78445ebf0" providerId="ADAL" clId="{10319065-C0E2-4D3B-BD70-2546027A13B9}" dt="2024-07-11T09:17:33.612" v="275" actId="1076"/>
          <ac:picMkLst>
            <pc:docMk/>
            <pc:sldMk cId="2066415097" sldId="316"/>
            <ac:picMk id="73" creationId="{004318BF-A9B7-0782-F786-655AF17154F4}"/>
          </ac:picMkLst>
        </pc:picChg>
        <pc:picChg chg="mod">
          <ac:chgData name="Mylene DURUISSEAU" userId="e30c8733-1292-4a07-ace2-20a78445ebf0" providerId="ADAL" clId="{10319065-C0E2-4D3B-BD70-2546027A13B9}" dt="2024-07-11T09:17:35.237" v="276" actId="1076"/>
          <ac:picMkLst>
            <pc:docMk/>
            <pc:sldMk cId="2066415097" sldId="316"/>
            <ac:picMk id="75" creationId="{6C286618-B2C2-D5CF-5A32-8806C573EB1C}"/>
          </ac:picMkLst>
        </pc:picChg>
        <pc:picChg chg="add mod">
          <ac:chgData name="Mylene DURUISSEAU" userId="e30c8733-1292-4a07-ace2-20a78445ebf0" providerId="ADAL" clId="{10319065-C0E2-4D3B-BD70-2546027A13B9}" dt="2024-07-11T09:17:40.024" v="277" actId="1076"/>
          <ac:picMkLst>
            <pc:docMk/>
            <pc:sldMk cId="2066415097" sldId="316"/>
            <ac:picMk id="1026" creationId="{53383185-9D7B-F2D9-48E4-F9CEB8EFEBA6}"/>
          </ac:picMkLst>
        </pc:picChg>
      </pc:sldChg>
      <pc:sldChg chg="modSp mod">
        <pc:chgData name="Mylene DURUISSEAU" userId="e30c8733-1292-4a07-ace2-20a78445ebf0" providerId="ADAL" clId="{10319065-C0E2-4D3B-BD70-2546027A13B9}" dt="2024-07-11T09:23:35.469" v="308" actId="1035"/>
        <pc:sldMkLst>
          <pc:docMk/>
          <pc:sldMk cId="1589301789" sldId="317"/>
        </pc:sldMkLst>
        <pc:spChg chg="mod">
          <ac:chgData name="Mylene DURUISSEAU" userId="e30c8733-1292-4a07-ace2-20a78445ebf0" providerId="ADAL" clId="{10319065-C0E2-4D3B-BD70-2546027A13B9}" dt="2024-07-11T09:23:35.469" v="308" actId="1035"/>
          <ac:spMkLst>
            <pc:docMk/>
            <pc:sldMk cId="1589301789" sldId="317"/>
            <ac:spMk id="52" creationId="{8F1F3BF0-1F5B-3E4E-D1B2-FDAD52CD33D3}"/>
          </ac:spMkLst>
        </pc:spChg>
        <pc:spChg chg="mod">
          <ac:chgData name="Mylene DURUISSEAU" userId="e30c8733-1292-4a07-ace2-20a78445ebf0" providerId="ADAL" clId="{10319065-C0E2-4D3B-BD70-2546027A13B9}" dt="2024-07-11T09:23:35.469" v="308" actId="1035"/>
          <ac:spMkLst>
            <pc:docMk/>
            <pc:sldMk cId="1589301789" sldId="317"/>
            <ac:spMk id="59" creationId="{FFFC29AE-2E74-53C4-7CD3-341B5DB1951A}"/>
          </ac:spMkLst>
        </pc:spChg>
        <pc:spChg chg="mod">
          <ac:chgData name="Mylene DURUISSEAU" userId="e30c8733-1292-4a07-ace2-20a78445ebf0" providerId="ADAL" clId="{10319065-C0E2-4D3B-BD70-2546027A13B9}" dt="2024-07-11T09:23:35.469" v="308" actId="1035"/>
          <ac:spMkLst>
            <pc:docMk/>
            <pc:sldMk cId="1589301789" sldId="317"/>
            <ac:spMk id="72" creationId="{E7204ED7-70D6-120C-6639-46CB9B5A503D}"/>
          </ac:spMkLst>
        </pc:spChg>
      </pc:sldChg>
      <pc:sldChg chg="del">
        <pc:chgData name="Mylene DURUISSEAU" userId="e30c8733-1292-4a07-ace2-20a78445ebf0" providerId="ADAL" clId="{10319065-C0E2-4D3B-BD70-2546027A13B9}" dt="2024-07-11T09:27:33.593" v="315" actId="47"/>
        <pc:sldMkLst>
          <pc:docMk/>
          <pc:sldMk cId="1540758960" sldId="319"/>
        </pc:sldMkLst>
      </pc:sldChg>
      <pc:sldChg chg="addSp delSp modSp mod ord">
        <pc:chgData name="Mylene DURUISSEAU" userId="e30c8733-1292-4a07-ace2-20a78445ebf0" providerId="ADAL" clId="{10319065-C0E2-4D3B-BD70-2546027A13B9}" dt="2024-07-11T09:30:07.997" v="344" actId="1076"/>
        <pc:sldMkLst>
          <pc:docMk/>
          <pc:sldMk cId="2084610650" sldId="320"/>
        </pc:sldMkLst>
        <pc:spChg chg="mod">
          <ac:chgData name="Mylene DURUISSEAU" userId="e30c8733-1292-4a07-ace2-20a78445ebf0" providerId="ADAL" clId="{10319065-C0E2-4D3B-BD70-2546027A13B9}" dt="2024-07-11T09:30:07.997" v="344" actId="1076"/>
          <ac:spMkLst>
            <pc:docMk/>
            <pc:sldMk cId="2084610650" sldId="320"/>
            <ac:spMk id="4" creationId="{02A2CE0D-8ABE-2540-2925-0A690B297B08}"/>
          </ac:spMkLst>
        </pc:spChg>
        <pc:spChg chg="del">
          <ac:chgData name="Mylene DURUISSEAU" userId="e30c8733-1292-4a07-ace2-20a78445ebf0" providerId="ADAL" clId="{10319065-C0E2-4D3B-BD70-2546027A13B9}" dt="2024-07-11T09:29:03.304" v="333" actId="478"/>
          <ac:spMkLst>
            <pc:docMk/>
            <pc:sldMk cId="2084610650" sldId="320"/>
            <ac:spMk id="7" creationId="{B53D182F-9FE1-7C7B-95AC-7420D9B872B7}"/>
          </ac:spMkLst>
        </pc:spChg>
        <pc:spChg chg="mod">
          <ac:chgData name="Mylene DURUISSEAU" userId="e30c8733-1292-4a07-ace2-20a78445ebf0" providerId="ADAL" clId="{10319065-C0E2-4D3B-BD70-2546027A13B9}" dt="2024-07-11T09:29:37.277" v="339" actId="164"/>
          <ac:spMkLst>
            <pc:docMk/>
            <pc:sldMk cId="2084610650" sldId="320"/>
            <ac:spMk id="8" creationId="{B206F707-AC2A-450E-A972-53E2AD0E1BEB}"/>
          </ac:spMkLst>
        </pc:spChg>
        <pc:spChg chg="mod">
          <ac:chgData name="Mylene DURUISSEAU" userId="e30c8733-1292-4a07-ace2-20a78445ebf0" providerId="ADAL" clId="{10319065-C0E2-4D3B-BD70-2546027A13B9}" dt="2024-07-11T09:29:37.277" v="339" actId="164"/>
          <ac:spMkLst>
            <pc:docMk/>
            <pc:sldMk cId="2084610650" sldId="320"/>
            <ac:spMk id="19" creationId="{696157D3-0872-B00F-DFCA-FADFFB9B7B90}"/>
          </ac:spMkLst>
        </pc:spChg>
        <pc:spChg chg="mod">
          <ac:chgData name="Mylene DURUISSEAU" userId="e30c8733-1292-4a07-ace2-20a78445ebf0" providerId="ADAL" clId="{10319065-C0E2-4D3B-BD70-2546027A13B9}" dt="2024-07-11T09:29:29.729" v="338" actId="164"/>
          <ac:spMkLst>
            <pc:docMk/>
            <pc:sldMk cId="2084610650" sldId="320"/>
            <ac:spMk id="21" creationId="{E6262239-4182-2CBB-7999-CC91FD3B5F0D}"/>
          </ac:spMkLst>
        </pc:spChg>
        <pc:spChg chg="mod">
          <ac:chgData name="Mylene DURUISSEAU" userId="e30c8733-1292-4a07-ace2-20a78445ebf0" providerId="ADAL" clId="{10319065-C0E2-4D3B-BD70-2546027A13B9}" dt="2024-07-11T09:30:07.997" v="344" actId="1076"/>
          <ac:spMkLst>
            <pc:docMk/>
            <pc:sldMk cId="2084610650" sldId="320"/>
            <ac:spMk id="31" creationId="{D0B051CA-6D12-9176-3691-A432B01C97F7}"/>
          </ac:spMkLst>
        </pc:spChg>
        <pc:spChg chg="add del">
          <ac:chgData name="Mylene DURUISSEAU" userId="e30c8733-1292-4a07-ace2-20a78445ebf0" providerId="ADAL" clId="{10319065-C0E2-4D3B-BD70-2546027A13B9}" dt="2024-07-11T09:29:01.458" v="332" actId="478"/>
          <ac:spMkLst>
            <pc:docMk/>
            <pc:sldMk cId="2084610650" sldId="320"/>
            <ac:spMk id="32" creationId="{132FFE4F-5910-A39B-D95F-E9337011844B}"/>
          </ac:spMkLst>
        </pc:spChg>
        <pc:spChg chg="mod">
          <ac:chgData name="Mylene DURUISSEAU" userId="e30c8733-1292-4a07-ace2-20a78445ebf0" providerId="ADAL" clId="{10319065-C0E2-4D3B-BD70-2546027A13B9}" dt="2024-07-11T09:29:29.729" v="338" actId="164"/>
          <ac:spMkLst>
            <pc:docMk/>
            <pc:sldMk cId="2084610650" sldId="320"/>
            <ac:spMk id="33" creationId="{1A0E5FCA-E87E-8D6A-3A6A-B0ECC0DC7F1C}"/>
          </ac:spMkLst>
        </pc:spChg>
        <pc:grpChg chg="add mod">
          <ac:chgData name="Mylene DURUISSEAU" userId="e30c8733-1292-4a07-ace2-20a78445ebf0" providerId="ADAL" clId="{10319065-C0E2-4D3B-BD70-2546027A13B9}" dt="2024-07-11T09:29:47.431" v="340" actId="1076"/>
          <ac:grpSpMkLst>
            <pc:docMk/>
            <pc:sldMk cId="2084610650" sldId="320"/>
            <ac:grpSpMk id="2" creationId="{BB00F0EC-9AD5-1CE6-8F22-5F6CF8520CEF}"/>
          </ac:grpSpMkLst>
        </pc:grpChg>
        <pc:grpChg chg="add mod">
          <ac:chgData name="Mylene DURUISSEAU" userId="e30c8733-1292-4a07-ace2-20a78445ebf0" providerId="ADAL" clId="{10319065-C0E2-4D3B-BD70-2546027A13B9}" dt="2024-07-11T09:29:51.544" v="341" actId="1076"/>
          <ac:grpSpMkLst>
            <pc:docMk/>
            <pc:sldMk cId="2084610650" sldId="320"/>
            <ac:grpSpMk id="23" creationId="{06D189F2-ED35-AE5B-A085-9D5AC657C466}"/>
          </ac:grpSpMkLst>
        </pc:grpChg>
        <pc:cxnChg chg="mod">
          <ac:chgData name="Mylene DURUISSEAU" userId="e30c8733-1292-4a07-ace2-20a78445ebf0" providerId="ADAL" clId="{10319065-C0E2-4D3B-BD70-2546027A13B9}" dt="2024-07-11T09:29:58.002" v="343" actId="1076"/>
          <ac:cxnSpMkLst>
            <pc:docMk/>
            <pc:sldMk cId="2084610650" sldId="320"/>
            <ac:cxnSpMk id="11" creationId="{9CDA89F1-09BF-876D-C283-8F8AB5D9F602}"/>
          </ac:cxnSpMkLst>
        </pc:cxnChg>
        <pc:cxnChg chg="mod">
          <ac:chgData name="Mylene DURUISSEAU" userId="e30c8733-1292-4a07-ace2-20a78445ebf0" providerId="ADAL" clId="{10319065-C0E2-4D3B-BD70-2546027A13B9}" dt="2024-07-11T09:29:37.277" v="339" actId="164"/>
          <ac:cxnSpMkLst>
            <pc:docMk/>
            <pc:sldMk cId="2084610650" sldId="320"/>
            <ac:cxnSpMk id="12" creationId="{3AE69B34-0F83-33CD-FF7E-5F6149B0B068}"/>
          </ac:cxnSpMkLst>
        </pc:cxnChg>
        <pc:cxnChg chg="mod">
          <ac:chgData name="Mylene DURUISSEAU" userId="e30c8733-1292-4a07-ace2-20a78445ebf0" providerId="ADAL" clId="{10319065-C0E2-4D3B-BD70-2546027A13B9}" dt="2024-07-11T09:30:07.997" v="344" actId="1076"/>
          <ac:cxnSpMkLst>
            <pc:docMk/>
            <pc:sldMk cId="2084610650" sldId="320"/>
            <ac:cxnSpMk id="13" creationId="{8BAF6EA0-7C50-693D-56A8-12C6C6A2E071}"/>
          </ac:cxnSpMkLst>
        </pc:cxnChg>
        <pc:cxnChg chg="del">
          <ac:chgData name="Mylene DURUISSEAU" userId="e30c8733-1292-4a07-ace2-20a78445ebf0" providerId="ADAL" clId="{10319065-C0E2-4D3B-BD70-2546027A13B9}" dt="2024-07-11T09:29:16.929" v="337" actId="478"/>
          <ac:cxnSpMkLst>
            <pc:docMk/>
            <pc:sldMk cId="2084610650" sldId="320"/>
            <ac:cxnSpMk id="20" creationId="{75AB288A-B994-28CE-6EC2-5B01998731AE}"/>
          </ac:cxnSpMkLst>
        </pc:cxnChg>
        <pc:cxnChg chg="del">
          <ac:chgData name="Mylene DURUISSEAU" userId="e30c8733-1292-4a07-ace2-20a78445ebf0" providerId="ADAL" clId="{10319065-C0E2-4D3B-BD70-2546027A13B9}" dt="2024-07-11T09:29:15.668" v="336" actId="478"/>
          <ac:cxnSpMkLst>
            <pc:docMk/>
            <pc:sldMk cId="2084610650" sldId="320"/>
            <ac:cxnSpMk id="22" creationId="{3743375B-CB1F-DEAC-B99B-0C188FC4D093}"/>
          </ac:cxnSpMkLst>
        </pc:cxnChg>
        <pc:cxnChg chg="mod">
          <ac:chgData name="Mylene DURUISSEAU" userId="e30c8733-1292-4a07-ace2-20a78445ebf0" providerId="ADAL" clId="{10319065-C0E2-4D3B-BD70-2546027A13B9}" dt="2024-07-11T09:30:07.997" v="344" actId="1076"/>
          <ac:cxnSpMkLst>
            <pc:docMk/>
            <pc:sldMk cId="2084610650" sldId="320"/>
            <ac:cxnSpMk id="53" creationId="{1051B744-34FD-2994-746F-E493D8966B11}"/>
          </ac:cxnSpMkLst>
        </pc:cxnChg>
        <pc:cxnChg chg="mod">
          <ac:chgData name="Mylene DURUISSEAU" userId="e30c8733-1292-4a07-ace2-20a78445ebf0" providerId="ADAL" clId="{10319065-C0E2-4D3B-BD70-2546027A13B9}" dt="2024-07-11T09:29:55.415" v="342" actId="1076"/>
          <ac:cxnSpMkLst>
            <pc:docMk/>
            <pc:sldMk cId="2084610650" sldId="320"/>
            <ac:cxnSpMk id="60" creationId="{990EAB9F-BD71-C627-6EDB-6EBE7646C3BF}"/>
          </ac:cxnSpMkLst>
        </pc:cxnChg>
        <pc:cxnChg chg="mod">
          <ac:chgData name="Mylene DURUISSEAU" userId="e30c8733-1292-4a07-ace2-20a78445ebf0" providerId="ADAL" clId="{10319065-C0E2-4D3B-BD70-2546027A13B9}" dt="2024-07-11T09:29:29.729" v="338" actId="164"/>
          <ac:cxnSpMkLst>
            <pc:docMk/>
            <pc:sldMk cId="2084610650" sldId="320"/>
            <ac:cxnSpMk id="61" creationId="{9DABC199-F636-8187-98DF-97E9A0508CFA}"/>
          </ac:cxnSpMkLst>
        </pc:cxnChg>
      </pc:sldChg>
      <pc:sldChg chg="modSp mod">
        <pc:chgData name="Mylene DURUISSEAU" userId="e30c8733-1292-4a07-ace2-20a78445ebf0" providerId="ADAL" clId="{10319065-C0E2-4D3B-BD70-2546027A13B9}" dt="2024-07-11T09:30:37.844" v="346" actId="20577"/>
        <pc:sldMkLst>
          <pc:docMk/>
          <pc:sldMk cId="4253885937" sldId="321"/>
        </pc:sldMkLst>
        <pc:spChg chg="mod">
          <ac:chgData name="Mylene DURUISSEAU" userId="e30c8733-1292-4a07-ace2-20a78445ebf0" providerId="ADAL" clId="{10319065-C0E2-4D3B-BD70-2546027A13B9}" dt="2024-07-11T09:30:37.844" v="346" actId="20577"/>
          <ac:spMkLst>
            <pc:docMk/>
            <pc:sldMk cId="4253885937" sldId="321"/>
            <ac:spMk id="54" creationId="{AEE3D59C-5EF9-9632-85C5-665ACBA90109}"/>
          </ac:spMkLst>
        </pc:spChg>
      </pc:sldChg>
      <pc:sldChg chg="addSp delSp modSp mod">
        <pc:chgData name="Mylene DURUISSEAU" userId="e30c8733-1292-4a07-ace2-20a78445ebf0" providerId="ADAL" clId="{10319065-C0E2-4D3B-BD70-2546027A13B9}" dt="2024-07-11T09:49:18.557" v="530" actId="1076"/>
        <pc:sldMkLst>
          <pc:docMk/>
          <pc:sldMk cId="148037836" sldId="322"/>
        </pc:sldMkLst>
        <pc:spChg chg="add mod">
          <ac:chgData name="Mylene DURUISSEAU" userId="e30c8733-1292-4a07-ace2-20a78445ebf0" providerId="ADAL" clId="{10319065-C0E2-4D3B-BD70-2546027A13B9}" dt="2024-07-11T09:31:49.196" v="350"/>
          <ac:spMkLst>
            <pc:docMk/>
            <pc:sldMk cId="148037836" sldId="322"/>
            <ac:spMk id="2" creationId="{D256BB37-5D12-082E-2CF1-58B63CED9556}"/>
          </ac:spMkLst>
        </pc:spChg>
        <pc:spChg chg="add del mod">
          <ac:chgData name="Mylene DURUISSEAU" userId="e30c8733-1292-4a07-ace2-20a78445ebf0" providerId="ADAL" clId="{10319065-C0E2-4D3B-BD70-2546027A13B9}" dt="2024-07-11T09:48:21.672" v="500" actId="478"/>
          <ac:spMkLst>
            <pc:docMk/>
            <pc:sldMk cId="148037836" sldId="322"/>
            <ac:spMk id="3" creationId="{12908B93-E1B9-9178-707D-9B9414AD79EB}"/>
          </ac:spMkLst>
        </pc:spChg>
        <pc:spChg chg="mod">
          <ac:chgData name="Mylene DURUISSEAU" userId="e30c8733-1292-4a07-ace2-20a78445ebf0" providerId="ADAL" clId="{10319065-C0E2-4D3B-BD70-2546027A13B9}" dt="2024-07-11T09:49:18.557" v="530" actId="1076"/>
          <ac:spMkLst>
            <pc:docMk/>
            <pc:sldMk cId="148037836" sldId="322"/>
            <ac:spMk id="4" creationId="{7C9DCFA7-471C-F4F6-E450-9821719A5167}"/>
          </ac:spMkLst>
        </pc:spChg>
        <pc:spChg chg="mod">
          <ac:chgData name="Mylene DURUISSEAU" userId="e30c8733-1292-4a07-ace2-20a78445ebf0" providerId="ADAL" clId="{10319065-C0E2-4D3B-BD70-2546027A13B9}" dt="2024-07-11T09:45:08.887" v="453" actId="1038"/>
          <ac:spMkLst>
            <pc:docMk/>
            <pc:sldMk cId="148037836" sldId="322"/>
            <ac:spMk id="13" creationId="{71BCB925-9FF0-F94C-60C1-95D1A773337D}"/>
          </ac:spMkLst>
        </pc:spChg>
        <pc:spChg chg="add del mod">
          <ac:chgData name="Mylene DURUISSEAU" userId="e30c8733-1292-4a07-ace2-20a78445ebf0" providerId="ADAL" clId="{10319065-C0E2-4D3B-BD70-2546027A13B9}" dt="2024-07-11T09:32:00.380" v="354" actId="21"/>
          <ac:spMkLst>
            <pc:docMk/>
            <pc:sldMk cId="148037836" sldId="322"/>
            <ac:spMk id="14" creationId="{F86F5767-4361-14CC-720D-B2576C2C504F}"/>
          </ac:spMkLst>
        </pc:spChg>
        <pc:spChg chg="mod">
          <ac:chgData name="Mylene DURUISSEAU" userId="e30c8733-1292-4a07-ace2-20a78445ebf0" providerId="ADAL" clId="{10319065-C0E2-4D3B-BD70-2546027A13B9}" dt="2024-07-11T09:48:46.348" v="526" actId="1076"/>
          <ac:spMkLst>
            <pc:docMk/>
            <pc:sldMk cId="148037836" sldId="322"/>
            <ac:spMk id="15" creationId="{E6E79799-2C4E-0B74-A9BE-82C37D2775D4}"/>
          </ac:spMkLst>
        </pc:spChg>
        <pc:spChg chg="add mod">
          <ac:chgData name="Mylene DURUISSEAU" userId="e30c8733-1292-4a07-ace2-20a78445ebf0" providerId="ADAL" clId="{10319065-C0E2-4D3B-BD70-2546027A13B9}" dt="2024-07-11T09:46:30.281" v="482" actId="403"/>
          <ac:spMkLst>
            <pc:docMk/>
            <pc:sldMk cId="148037836" sldId="322"/>
            <ac:spMk id="17" creationId="{F86F5767-4361-14CC-720D-B2576C2C504F}"/>
          </ac:spMkLst>
        </pc:spChg>
        <pc:spChg chg="mod">
          <ac:chgData name="Mylene DURUISSEAU" userId="e30c8733-1292-4a07-ace2-20a78445ebf0" providerId="ADAL" clId="{10319065-C0E2-4D3B-BD70-2546027A13B9}" dt="2024-07-11T09:49:11.121" v="529" actId="1076"/>
          <ac:spMkLst>
            <pc:docMk/>
            <pc:sldMk cId="148037836" sldId="322"/>
            <ac:spMk id="18" creationId="{A1ADA957-5075-05CD-526E-BD28BD07EF22}"/>
          </ac:spMkLst>
        </pc:spChg>
        <pc:spChg chg="mod">
          <ac:chgData name="Mylene DURUISSEAU" userId="e30c8733-1292-4a07-ace2-20a78445ebf0" providerId="ADAL" clId="{10319065-C0E2-4D3B-BD70-2546027A13B9}" dt="2024-07-11T09:46:34.515" v="483" actId="1076"/>
          <ac:spMkLst>
            <pc:docMk/>
            <pc:sldMk cId="148037836" sldId="322"/>
            <ac:spMk id="20" creationId="{0FE6B34C-0C6D-9342-43AF-A4DDE1BB1BDA}"/>
          </ac:spMkLst>
        </pc:spChg>
        <pc:spChg chg="mod">
          <ac:chgData name="Mylene DURUISSEAU" userId="e30c8733-1292-4a07-ace2-20a78445ebf0" providerId="ADAL" clId="{10319065-C0E2-4D3B-BD70-2546027A13B9}" dt="2024-07-11T09:46:41.288" v="485" actId="1076"/>
          <ac:spMkLst>
            <pc:docMk/>
            <pc:sldMk cId="148037836" sldId="322"/>
            <ac:spMk id="21" creationId="{19023E6D-F9FA-A366-91A7-2470199BB67A}"/>
          </ac:spMkLst>
        </pc:spChg>
        <pc:spChg chg="mod">
          <ac:chgData name="Mylene DURUISSEAU" userId="e30c8733-1292-4a07-ace2-20a78445ebf0" providerId="ADAL" clId="{10319065-C0E2-4D3B-BD70-2546027A13B9}" dt="2024-07-11T09:46:43.669" v="486" actId="1076"/>
          <ac:spMkLst>
            <pc:docMk/>
            <pc:sldMk cId="148037836" sldId="322"/>
            <ac:spMk id="22" creationId="{96BD0230-CC97-7EE9-3455-E6E0D7932F3C}"/>
          </ac:spMkLst>
        </pc:spChg>
        <pc:spChg chg="add mod">
          <ac:chgData name="Mylene DURUISSEAU" userId="e30c8733-1292-4a07-ace2-20a78445ebf0" providerId="ADAL" clId="{10319065-C0E2-4D3B-BD70-2546027A13B9}" dt="2024-07-11T09:46:37.679" v="484" actId="1076"/>
          <ac:spMkLst>
            <pc:docMk/>
            <pc:sldMk cId="148037836" sldId="322"/>
            <ac:spMk id="23" creationId="{48EB63DF-E01F-78E3-F50F-E1ABADE69E91}"/>
          </ac:spMkLst>
        </pc:spChg>
        <pc:spChg chg="add mod">
          <ac:chgData name="Mylene DURUISSEAU" userId="e30c8733-1292-4a07-ace2-20a78445ebf0" providerId="ADAL" clId="{10319065-C0E2-4D3B-BD70-2546027A13B9}" dt="2024-07-11T09:47:01.835" v="490" actId="1076"/>
          <ac:spMkLst>
            <pc:docMk/>
            <pc:sldMk cId="148037836" sldId="322"/>
            <ac:spMk id="25" creationId="{71DCBE7D-74FD-4EAE-5630-A5826BC603DD}"/>
          </ac:spMkLst>
        </pc:spChg>
        <pc:spChg chg="add mod">
          <ac:chgData name="Mylene DURUISSEAU" userId="e30c8733-1292-4a07-ace2-20a78445ebf0" providerId="ADAL" clId="{10319065-C0E2-4D3B-BD70-2546027A13B9}" dt="2024-07-11T09:47:28.369" v="494" actId="404"/>
          <ac:spMkLst>
            <pc:docMk/>
            <pc:sldMk cId="148037836" sldId="322"/>
            <ac:spMk id="26" creationId="{CA7A852C-D807-BCD6-2993-8D78C02D8AE6}"/>
          </ac:spMkLst>
        </pc:spChg>
      </pc:sldChg>
      <pc:sldChg chg="ord">
        <pc:chgData name="Mylene DURUISSEAU" userId="e30c8733-1292-4a07-ace2-20a78445ebf0" providerId="ADAL" clId="{10319065-C0E2-4D3B-BD70-2546027A13B9}" dt="2024-07-11T09:26:41.818" v="312"/>
        <pc:sldMkLst>
          <pc:docMk/>
          <pc:sldMk cId="126469020" sldId="323"/>
        </pc:sldMkLst>
      </pc:sldChg>
      <pc:sldChg chg="ord">
        <pc:chgData name="Mylene DURUISSEAU" userId="e30c8733-1292-4a07-ace2-20a78445ebf0" providerId="ADAL" clId="{10319065-C0E2-4D3B-BD70-2546027A13B9}" dt="2024-07-11T09:27:09.241" v="314"/>
        <pc:sldMkLst>
          <pc:docMk/>
          <pc:sldMk cId="4248493965" sldId="324"/>
        </pc:sldMkLst>
      </pc:sldChg>
      <pc:sldChg chg="addSp delSp modSp mod">
        <pc:chgData name="Mylene DURUISSEAU" userId="e30c8733-1292-4a07-ace2-20a78445ebf0" providerId="ADAL" clId="{10319065-C0E2-4D3B-BD70-2546027A13B9}" dt="2024-07-11T09:35:23.366" v="431" actId="1036"/>
        <pc:sldMkLst>
          <pc:docMk/>
          <pc:sldMk cId="3784240425" sldId="325"/>
        </pc:sldMkLst>
        <pc:spChg chg="add mod">
          <ac:chgData name="Mylene DURUISSEAU" userId="e30c8733-1292-4a07-ace2-20a78445ebf0" providerId="ADAL" clId="{10319065-C0E2-4D3B-BD70-2546027A13B9}" dt="2024-07-11T09:35:23.366" v="431" actId="1036"/>
          <ac:spMkLst>
            <pc:docMk/>
            <pc:sldMk cId="3784240425" sldId="325"/>
            <ac:spMk id="2" creationId="{71D04227-52B6-AE5F-82EB-E3151296E826}"/>
          </ac:spMkLst>
        </pc:spChg>
        <pc:spChg chg="mod topLvl">
          <ac:chgData name="Mylene DURUISSEAU" userId="e30c8733-1292-4a07-ace2-20a78445ebf0" providerId="ADAL" clId="{10319065-C0E2-4D3B-BD70-2546027A13B9}" dt="2024-07-11T09:34:39.080" v="395" actId="1076"/>
          <ac:spMkLst>
            <pc:docMk/>
            <pc:sldMk cId="3784240425" sldId="325"/>
            <ac:spMk id="21" creationId="{E6262239-4182-2CBB-7999-CC91FD3B5F0D}"/>
          </ac:spMkLst>
        </pc:spChg>
        <pc:spChg chg="mod">
          <ac:chgData name="Mylene DURUISSEAU" userId="e30c8733-1292-4a07-ace2-20a78445ebf0" providerId="ADAL" clId="{10319065-C0E2-4D3B-BD70-2546027A13B9}" dt="2024-07-11T09:33:50.657" v="389" actId="1076"/>
          <ac:spMkLst>
            <pc:docMk/>
            <pc:sldMk cId="3784240425" sldId="325"/>
            <ac:spMk id="23" creationId="{F96A3AE0-58F0-259A-A854-4583E94E96C8}"/>
          </ac:spMkLst>
        </pc:spChg>
        <pc:spChg chg="mod topLvl">
          <ac:chgData name="Mylene DURUISSEAU" userId="e30c8733-1292-4a07-ace2-20a78445ebf0" providerId="ADAL" clId="{10319065-C0E2-4D3B-BD70-2546027A13B9}" dt="2024-07-11T09:33:43.680" v="385" actId="165"/>
          <ac:spMkLst>
            <pc:docMk/>
            <pc:sldMk cId="3784240425" sldId="325"/>
            <ac:spMk id="28" creationId="{01FCAD28-AA43-29BA-16E3-1E178299DA39}"/>
          </ac:spMkLst>
        </pc:spChg>
        <pc:spChg chg="mod topLvl">
          <ac:chgData name="Mylene DURUISSEAU" userId="e30c8733-1292-4a07-ace2-20a78445ebf0" providerId="ADAL" clId="{10319065-C0E2-4D3B-BD70-2546027A13B9}" dt="2024-07-11T09:34:28.806" v="393" actId="165"/>
          <ac:spMkLst>
            <pc:docMk/>
            <pc:sldMk cId="3784240425" sldId="325"/>
            <ac:spMk id="29" creationId="{4A040134-669D-A218-7738-AE9364E3AAF9}"/>
          </ac:spMkLst>
        </pc:spChg>
        <pc:spChg chg="mod topLvl">
          <ac:chgData name="Mylene DURUISSEAU" userId="e30c8733-1292-4a07-ace2-20a78445ebf0" providerId="ADAL" clId="{10319065-C0E2-4D3B-BD70-2546027A13B9}" dt="2024-07-11T09:34:32.847" v="394" actId="165"/>
          <ac:spMkLst>
            <pc:docMk/>
            <pc:sldMk cId="3784240425" sldId="325"/>
            <ac:spMk id="30" creationId="{5472EC58-6C48-2A20-1DFE-9D9FB82DEDFD}"/>
          </ac:spMkLst>
        </pc:spChg>
        <pc:spChg chg="mod topLvl">
          <ac:chgData name="Mylene DURUISSEAU" userId="e30c8733-1292-4a07-ace2-20a78445ebf0" providerId="ADAL" clId="{10319065-C0E2-4D3B-BD70-2546027A13B9}" dt="2024-07-11T09:34:48.466" v="396" actId="1076"/>
          <ac:spMkLst>
            <pc:docMk/>
            <pc:sldMk cId="3784240425" sldId="325"/>
            <ac:spMk id="32" creationId="{132FFE4F-5910-A39B-D95F-E9337011844B}"/>
          </ac:spMkLst>
        </pc:spChg>
        <pc:spChg chg="mod topLvl">
          <ac:chgData name="Mylene DURUISSEAU" userId="e30c8733-1292-4a07-ace2-20a78445ebf0" providerId="ADAL" clId="{10319065-C0E2-4D3B-BD70-2546027A13B9}" dt="2024-07-11T09:34:48.466" v="396" actId="1076"/>
          <ac:spMkLst>
            <pc:docMk/>
            <pc:sldMk cId="3784240425" sldId="325"/>
            <ac:spMk id="33" creationId="{1A0E5FCA-E87E-8D6A-3A6A-B0ECC0DC7F1C}"/>
          </ac:spMkLst>
        </pc:spChg>
        <pc:spChg chg="mod">
          <ac:chgData name="Mylene DURUISSEAU" userId="e30c8733-1292-4a07-ace2-20a78445ebf0" providerId="ADAL" clId="{10319065-C0E2-4D3B-BD70-2546027A13B9}" dt="2024-07-11T09:33:30.115" v="384" actId="6549"/>
          <ac:spMkLst>
            <pc:docMk/>
            <pc:sldMk cId="3784240425" sldId="325"/>
            <ac:spMk id="40" creationId="{0B5744C4-0B82-4A64-8275-2EC5ECD33D94}"/>
          </ac:spMkLst>
        </pc:spChg>
        <pc:grpChg chg="del">
          <ac:chgData name="Mylene DURUISSEAU" userId="e30c8733-1292-4a07-ace2-20a78445ebf0" providerId="ADAL" clId="{10319065-C0E2-4D3B-BD70-2546027A13B9}" dt="2024-07-11T09:34:32.847" v="394" actId="165"/>
          <ac:grpSpMkLst>
            <pc:docMk/>
            <pc:sldMk cId="3784240425" sldId="325"/>
            <ac:grpSpMk id="49" creationId="{1707FA2C-B03E-AD74-ED18-B4DD79206E52}"/>
          </ac:grpSpMkLst>
        </pc:grpChg>
        <pc:grpChg chg="del">
          <ac:chgData name="Mylene DURUISSEAU" userId="e30c8733-1292-4a07-ace2-20a78445ebf0" providerId="ADAL" clId="{10319065-C0E2-4D3B-BD70-2546027A13B9}" dt="2024-07-11T09:34:28.806" v="393" actId="165"/>
          <ac:grpSpMkLst>
            <pc:docMk/>
            <pc:sldMk cId="3784240425" sldId="325"/>
            <ac:grpSpMk id="50" creationId="{14F095F2-C43B-D071-0201-E9A448E8106D}"/>
          </ac:grpSpMkLst>
        </pc:grpChg>
        <pc:grpChg chg="del">
          <ac:chgData name="Mylene DURUISSEAU" userId="e30c8733-1292-4a07-ace2-20a78445ebf0" providerId="ADAL" clId="{10319065-C0E2-4D3B-BD70-2546027A13B9}" dt="2024-07-11T09:33:43.680" v="385" actId="165"/>
          <ac:grpSpMkLst>
            <pc:docMk/>
            <pc:sldMk cId="3784240425" sldId="325"/>
            <ac:grpSpMk id="51" creationId="{32AACC3A-CE66-F0A3-2B42-04BD62018718}"/>
          </ac:grpSpMkLst>
        </pc:grpChg>
        <pc:cxnChg chg="mod topLvl">
          <ac:chgData name="Mylene DURUISSEAU" userId="e30c8733-1292-4a07-ace2-20a78445ebf0" providerId="ADAL" clId="{10319065-C0E2-4D3B-BD70-2546027A13B9}" dt="2024-07-11T09:34:28.806" v="393" actId="165"/>
          <ac:cxnSpMkLst>
            <pc:docMk/>
            <pc:sldMk cId="3784240425" sldId="325"/>
            <ac:cxnSpMk id="22" creationId="{3743375B-CB1F-DEAC-B99B-0C188FC4D093}"/>
          </ac:cxnSpMkLst>
        </pc:cxnChg>
        <pc:cxnChg chg="mod topLvl">
          <ac:chgData name="Mylene DURUISSEAU" userId="e30c8733-1292-4a07-ace2-20a78445ebf0" providerId="ADAL" clId="{10319065-C0E2-4D3B-BD70-2546027A13B9}" dt="2024-07-11T09:33:43.680" v="385" actId="165"/>
          <ac:cxnSpMkLst>
            <pc:docMk/>
            <pc:sldMk cId="3784240425" sldId="325"/>
            <ac:cxnSpMk id="44" creationId="{AC17E457-AB4A-DC32-F8DE-F48864E55B3D}"/>
          </ac:cxnSpMkLst>
        </pc:cxnChg>
        <pc:cxnChg chg="mod topLvl">
          <ac:chgData name="Mylene DURUISSEAU" userId="e30c8733-1292-4a07-ace2-20a78445ebf0" providerId="ADAL" clId="{10319065-C0E2-4D3B-BD70-2546027A13B9}" dt="2024-07-11T09:34:28.806" v="393" actId="165"/>
          <ac:cxnSpMkLst>
            <pc:docMk/>
            <pc:sldMk cId="3784240425" sldId="325"/>
            <ac:cxnSpMk id="45" creationId="{4B450F22-42E6-901E-30CC-E6A894C1E298}"/>
          </ac:cxnSpMkLst>
        </pc:cxnChg>
        <pc:cxnChg chg="mod topLvl">
          <ac:chgData name="Mylene DURUISSEAU" userId="e30c8733-1292-4a07-ace2-20a78445ebf0" providerId="ADAL" clId="{10319065-C0E2-4D3B-BD70-2546027A13B9}" dt="2024-07-11T09:34:32.847" v="394" actId="165"/>
          <ac:cxnSpMkLst>
            <pc:docMk/>
            <pc:sldMk cId="3784240425" sldId="325"/>
            <ac:cxnSpMk id="46" creationId="{BD962D76-6595-0463-423F-6E47A3B1C125}"/>
          </ac:cxnSpMkLst>
        </pc:cxnChg>
        <pc:cxnChg chg="mod topLvl">
          <ac:chgData name="Mylene DURUISSEAU" userId="e30c8733-1292-4a07-ace2-20a78445ebf0" providerId="ADAL" clId="{10319065-C0E2-4D3B-BD70-2546027A13B9}" dt="2024-07-11T09:33:43.680" v="385" actId="165"/>
          <ac:cxnSpMkLst>
            <pc:docMk/>
            <pc:sldMk cId="3784240425" sldId="325"/>
            <ac:cxnSpMk id="60" creationId="{990EAB9F-BD71-C627-6EDB-6EBE7646C3BF}"/>
          </ac:cxnSpMkLst>
        </pc:cxnChg>
        <pc:cxnChg chg="mod topLvl">
          <ac:chgData name="Mylene DURUISSEAU" userId="e30c8733-1292-4a07-ace2-20a78445ebf0" providerId="ADAL" clId="{10319065-C0E2-4D3B-BD70-2546027A13B9}" dt="2024-07-11T09:34:32.847" v="394" actId="165"/>
          <ac:cxnSpMkLst>
            <pc:docMk/>
            <pc:sldMk cId="3784240425" sldId="325"/>
            <ac:cxnSpMk id="61" creationId="{9DABC199-F636-8187-98DF-97E9A0508CFA}"/>
          </ac:cxnSpMkLst>
        </pc:cxnChg>
      </pc:sldChg>
      <pc:sldChg chg="new del">
        <pc:chgData name="Mylene DURUISSEAU" userId="e30c8733-1292-4a07-ace2-20a78445ebf0" providerId="ADAL" clId="{10319065-C0E2-4D3B-BD70-2546027A13B9}" dt="2024-07-04T13:36:32.049" v="20" actId="2696"/>
        <pc:sldMkLst>
          <pc:docMk/>
          <pc:sldMk cId="2542748217" sldId="32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18" name="Shape 418"/>
          <p:cNvSpPr>
            <a:spLocks noGrp="1" noRot="1" noChangeAspect="1"/>
          </p:cNvSpPr>
          <p:nvPr>
            <p:ph type="sldImg"/>
          </p:nvPr>
        </p:nvSpPr>
        <p:spPr>
          <a:xfrm>
            <a:off x="1143000" y="685800"/>
            <a:ext cx="4572000" cy="3429000"/>
          </a:xfrm>
          <a:prstGeom prst="rect">
            <a:avLst/>
          </a:prstGeom>
        </p:spPr>
        <p:txBody>
          <a:bodyPr/>
          <a:lstStyle/>
          <a:p>
            <a:endParaRPr/>
          </a:p>
        </p:txBody>
      </p:sp>
      <p:sp>
        <p:nvSpPr>
          <p:cNvPr id="419" name="Shape 41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Degular Regular"/>
      </a:defRPr>
    </a:lvl1pPr>
    <a:lvl2pPr indent="228600" latinLnBrk="0">
      <a:defRPr sz="1200">
        <a:latin typeface="+mn-lt"/>
        <a:ea typeface="+mn-ea"/>
        <a:cs typeface="+mn-cs"/>
        <a:sym typeface="Degular Regular"/>
      </a:defRPr>
    </a:lvl2pPr>
    <a:lvl3pPr indent="457200" latinLnBrk="0">
      <a:defRPr sz="1200">
        <a:latin typeface="+mn-lt"/>
        <a:ea typeface="+mn-ea"/>
        <a:cs typeface="+mn-cs"/>
        <a:sym typeface="Degular Regular"/>
      </a:defRPr>
    </a:lvl3pPr>
    <a:lvl4pPr indent="685800" latinLnBrk="0">
      <a:defRPr sz="1200">
        <a:latin typeface="+mn-lt"/>
        <a:ea typeface="+mn-ea"/>
        <a:cs typeface="+mn-cs"/>
        <a:sym typeface="Degular Regular"/>
      </a:defRPr>
    </a:lvl4pPr>
    <a:lvl5pPr indent="914400" latinLnBrk="0">
      <a:defRPr sz="1200">
        <a:latin typeface="+mn-lt"/>
        <a:ea typeface="+mn-ea"/>
        <a:cs typeface="+mn-cs"/>
        <a:sym typeface="Degular Regular"/>
      </a:defRPr>
    </a:lvl5pPr>
    <a:lvl6pPr indent="1143000" latinLnBrk="0">
      <a:defRPr sz="1200">
        <a:latin typeface="+mn-lt"/>
        <a:ea typeface="+mn-ea"/>
        <a:cs typeface="+mn-cs"/>
        <a:sym typeface="Degular Regular"/>
      </a:defRPr>
    </a:lvl6pPr>
    <a:lvl7pPr indent="1371600" latinLnBrk="0">
      <a:defRPr sz="1200">
        <a:latin typeface="+mn-lt"/>
        <a:ea typeface="+mn-ea"/>
        <a:cs typeface="+mn-cs"/>
        <a:sym typeface="Degular Regular"/>
      </a:defRPr>
    </a:lvl7pPr>
    <a:lvl8pPr indent="1600200" latinLnBrk="0">
      <a:defRPr sz="1200">
        <a:latin typeface="+mn-lt"/>
        <a:ea typeface="+mn-ea"/>
        <a:cs typeface="+mn-cs"/>
        <a:sym typeface="Degular Regular"/>
      </a:defRPr>
    </a:lvl8pPr>
    <a:lvl9pPr indent="1828800" latinLnBrk="0">
      <a:defRPr sz="1200">
        <a:latin typeface="+mn-lt"/>
        <a:ea typeface="+mn-ea"/>
        <a:cs typeface="+mn-cs"/>
        <a:sym typeface="Degular Regular"/>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1361855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1755435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2778930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6421585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Master" Target="../slideMasters/slideMaster1.xml"/><Relationship Id="rId5" Type="http://schemas.microsoft.com/office/2007/relationships/hdphoto" Target="../media/hdphoto4.wdp"/><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4_Title Slide">
    <p:bg>
      <p:bgPr>
        <a:solidFill>
          <a:schemeClr val="accent2"/>
        </a:solidFill>
        <a:effectLst/>
      </p:bgPr>
    </p:bg>
    <p:spTree>
      <p:nvGrpSpPr>
        <p:cNvPr id="1" name=""/>
        <p:cNvGrpSpPr/>
        <p:nvPr/>
      </p:nvGrpSpPr>
      <p:grpSpPr>
        <a:xfrm>
          <a:off x="0" y="0"/>
          <a:ext cx="0" cy="0"/>
          <a:chOff x="0" y="0"/>
          <a:chExt cx="0" cy="0"/>
        </a:xfrm>
      </p:grpSpPr>
      <p:pic>
        <p:nvPicPr>
          <p:cNvPr id="39" name="Graphique 38">
            <a:extLst>
              <a:ext uri="{FF2B5EF4-FFF2-40B4-BE49-F238E27FC236}">
                <a16:creationId xmlns:a16="http://schemas.microsoft.com/office/drawing/2014/main" id="{7172F0B9-795C-21CD-049D-C7F4B76E021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5210" t="51942" r="10714" b="10437"/>
          <a:stretch/>
        </p:blipFill>
        <p:spPr>
          <a:xfrm>
            <a:off x="567425" y="940669"/>
            <a:ext cx="9510025" cy="5353538"/>
          </a:xfrm>
          <a:prstGeom prst="rect">
            <a:avLst/>
          </a:prstGeom>
        </p:spPr>
      </p:pic>
      <p:sp>
        <p:nvSpPr>
          <p:cNvPr id="14" name="object 25"/>
          <p:cNvSpPr/>
          <p:nvPr userDrawn="1"/>
        </p:nvSpPr>
        <p:spPr>
          <a:xfrm>
            <a:off x="551264" y="6340087"/>
            <a:ext cx="11089114" cy="1"/>
          </a:xfrm>
          <a:prstGeom prst="line">
            <a:avLst/>
          </a:prstGeom>
          <a:ln w="10470">
            <a:solidFill>
              <a:schemeClr val="accent1"/>
            </a:solidFill>
          </a:ln>
        </p:spPr>
        <p:txBody>
          <a:bodyPr lIns="45719" rIns="45719"/>
          <a:lstStyle/>
          <a:p>
            <a:endParaRPr/>
          </a:p>
        </p:txBody>
      </p:sp>
      <p:sp>
        <p:nvSpPr>
          <p:cNvPr id="15" name="object 25"/>
          <p:cNvSpPr/>
          <p:nvPr/>
        </p:nvSpPr>
        <p:spPr>
          <a:xfrm>
            <a:off x="551264" y="702743"/>
            <a:ext cx="11089114" cy="1"/>
          </a:xfrm>
          <a:prstGeom prst="line">
            <a:avLst/>
          </a:prstGeom>
          <a:ln w="10470">
            <a:solidFill>
              <a:schemeClr val="accent1"/>
            </a:solidFill>
          </a:ln>
        </p:spPr>
        <p:txBody>
          <a:bodyPr lIns="45719" rIns="45719"/>
          <a:lstStyle/>
          <a:p>
            <a:endParaRPr/>
          </a:p>
        </p:txBody>
      </p:sp>
      <p:sp>
        <p:nvSpPr>
          <p:cNvPr id="16" name="Texte du titre"/>
          <p:cNvSpPr txBox="1">
            <a:spLocks noGrp="1"/>
          </p:cNvSpPr>
          <p:nvPr>
            <p:ph type="title" hasCustomPrompt="1"/>
          </p:nvPr>
        </p:nvSpPr>
        <p:spPr>
          <a:xfrm>
            <a:off x="567425" y="4238245"/>
            <a:ext cx="4100481" cy="1523494"/>
          </a:xfrm>
          <a:prstGeom prst="rect">
            <a:avLst/>
          </a:prstGeom>
        </p:spPr>
        <p:txBody>
          <a:bodyPr wrap="none">
            <a:spAutoFit/>
          </a:bodyPr>
          <a:lstStyle>
            <a:lvl1pPr>
              <a:lnSpc>
                <a:spcPct val="80000"/>
              </a:lnSpc>
              <a:defRPr sz="6000">
                <a:solidFill>
                  <a:srgbClr val="FFFFFF"/>
                </a:solidFill>
                <a:latin typeface="+mn-lt"/>
                <a:ea typeface="+mn-ea"/>
                <a:cs typeface="+mn-cs"/>
                <a:sym typeface="Degular Regular"/>
              </a:defRPr>
            </a:lvl1pPr>
          </a:lstStyle>
          <a:p>
            <a:r>
              <a:rPr lang="fr-FR"/>
              <a:t>Titre de la </a:t>
            </a:r>
            <a:br>
              <a:rPr lang="fr-FR"/>
            </a:br>
            <a:r>
              <a:rPr lang="fr-FR"/>
              <a:t>présentation</a:t>
            </a:r>
            <a:endParaRPr/>
          </a:p>
        </p:txBody>
      </p:sp>
      <p:sp>
        <p:nvSpPr>
          <p:cNvPr id="17" name="Texte niveau 1…"/>
          <p:cNvSpPr txBox="1">
            <a:spLocks noGrp="1"/>
          </p:cNvSpPr>
          <p:nvPr>
            <p:ph type="body" sz="quarter" idx="1" hasCustomPrompt="1"/>
          </p:nvPr>
        </p:nvSpPr>
        <p:spPr>
          <a:xfrm>
            <a:off x="550623" y="5730694"/>
            <a:ext cx="5421521" cy="424563"/>
          </a:xfrm>
          <a:prstGeom prst="rect">
            <a:avLst/>
          </a:prstGeom>
        </p:spPr>
        <p:txBody>
          <a:bodyPr>
            <a:noAutofit/>
          </a:bodyPr>
          <a:lstStyle>
            <a:lvl1pPr>
              <a:defRPr sz="2400">
                <a:solidFill>
                  <a:srgbClr val="00D97F"/>
                </a:solidFill>
                <a:latin typeface="+mn-lt"/>
                <a:ea typeface="Degular Bold"/>
                <a:cs typeface="Degular Bold"/>
                <a:sym typeface="Degular Bold"/>
              </a:defRPr>
            </a:lvl1pPr>
            <a:lvl2pPr>
              <a:defRPr sz="1200">
                <a:solidFill>
                  <a:srgbClr val="00D97F"/>
                </a:solidFill>
                <a:latin typeface="Degular Bold"/>
                <a:ea typeface="Degular Bold"/>
                <a:cs typeface="Degular Bold"/>
                <a:sym typeface="Degular Bold"/>
              </a:defRPr>
            </a:lvl2pPr>
            <a:lvl3pPr>
              <a:defRPr sz="1200">
                <a:solidFill>
                  <a:srgbClr val="00D97F"/>
                </a:solidFill>
                <a:latin typeface="Degular Bold"/>
                <a:ea typeface="Degular Bold"/>
                <a:cs typeface="Degular Bold"/>
                <a:sym typeface="Degular Bold"/>
              </a:defRPr>
            </a:lvl3pPr>
            <a:lvl4pPr>
              <a:defRPr sz="1200">
                <a:solidFill>
                  <a:srgbClr val="00D97F"/>
                </a:solidFill>
                <a:latin typeface="Degular Bold"/>
                <a:ea typeface="Degular Bold"/>
                <a:cs typeface="Degular Bold"/>
                <a:sym typeface="Degular Bold"/>
              </a:defRPr>
            </a:lvl4pPr>
            <a:lvl5pPr>
              <a:defRPr sz="1200">
                <a:solidFill>
                  <a:srgbClr val="00D97F"/>
                </a:solidFill>
                <a:latin typeface="Degular Bold"/>
                <a:ea typeface="Degular Bold"/>
                <a:cs typeface="Degular Bold"/>
                <a:sym typeface="Degular Bold"/>
              </a:defRPr>
            </a:lvl5pPr>
          </a:lstStyle>
          <a:p>
            <a:r>
              <a:rPr lang="fr-FR"/>
              <a:t>Sous – titre de la présentation</a:t>
            </a:r>
          </a:p>
        </p:txBody>
      </p:sp>
      <p:sp>
        <p:nvSpPr>
          <p:cNvPr id="41" name="Espace réservé de la date 40">
            <a:extLst>
              <a:ext uri="{FF2B5EF4-FFF2-40B4-BE49-F238E27FC236}">
                <a16:creationId xmlns:a16="http://schemas.microsoft.com/office/drawing/2014/main" id="{92CA6DA6-87CE-6AD4-ECFD-836B5DDBC72F}"/>
              </a:ext>
            </a:extLst>
          </p:cNvPr>
          <p:cNvSpPr>
            <a:spLocks noGrp="1"/>
          </p:cNvSpPr>
          <p:nvPr>
            <p:ph type="dt" sz="half" idx="11"/>
          </p:nvPr>
        </p:nvSpPr>
        <p:spPr>
          <a:xfrm>
            <a:off x="11472674" y="6574989"/>
            <a:ext cx="522579" cy="123111"/>
          </a:xfrm>
        </p:spPr>
        <p:txBody>
          <a:bodyPr/>
          <a:lstStyle>
            <a:lvl1pPr algn="r">
              <a:defRPr sz="800"/>
            </a:lvl1pPr>
          </a:lstStyle>
          <a:p>
            <a:fld id="{43204CCB-D08F-4201-AFCB-05D06121DF26}" type="datetime1">
              <a:rPr lang="fr-FR" smtClean="0"/>
              <a:t>11/07/2024</a:t>
            </a:fld>
            <a:endParaRPr lang="fr-FR"/>
          </a:p>
        </p:txBody>
      </p:sp>
      <p:pic>
        <p:nvPicPr>
          <p:cNvPr id="46" name="Image 45" descr="Une image contenant Police, texte, Graphique, graphisme&#10;&#10;Description générée automatiquement">
            <a:extLst>
              <a:ext uri="{FF2B5EF4-FFF2-40B4-BE49-F238E27FC236}">
                <a16:creationId xmlns:a16="http://schemas.microsoft.com/office/drawing/2014/main" id="{852F8A65-31E8-365D-5D9C-8896C5522F6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b="36904"/>
          <a:stretch/>
        </p:blipFill>
        <p:spPr>
          <a:xfrm>
            <a:off x="550624" y="229146"/>
            <a:ext cx="1763442" cy="380369"/>
          </a:xfrm>
          <a:prstGeom prst="rect">
            <a:avLst/>
          </a:prstGeom>
        </p:spPr>
      </p:pic>
      <p:pic>
        <p:nvPicPr>
          <p:cNvPr id="49" name="Image 48" descr="Une image contenant Police, texte, Graphique, graphisme&#10;&#10;Description générée automatiquement">
            <a:extLst>
              <a:ext uri="{FF2B5EF4-FFF2-40B4-BE49-F238E27FC236}">
                <a16:creationId xmlns:a16="http://schemas.microsoft.com/office/drawing/2014/main" id="{3FF6140F-FC3D-8B22-F967-49322F7334EE}"/>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71816"/>
          <a:stretch/>
        </p:blipFill>
        <p:spPr>
          <a:xfrm>
            <a:off x="9632761" y="344336"/>
            <a:ext cx="2007617" cy="193430"/>
          </a:xfrm>
          <a:prstGeom prst="rect">
            <a:avLst/>
          </a:prstGeom>
        </p:spPr>
      </p:pic>
    </p:spTree>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1_Deux contenus">
    <p:bg>
      <p:bgPr>
        <a:solidFill>
          <a:srgbClr val="FFFFFF"/>
        </a:solidFill>
        <a:effectLst/>
      </p:bgPr>
    </p:bg>
    <p:spTree>
      <p:nvGrpSpPr>
        <p:cNvPr id="1" name=""/>
        <p:cNvGrpSpPr/>
        <p:nvPr/>
      </p:nvGrpSpPr>
      <p:grpSpPr>
        <a:xfrm>
          <a:off x="0" y="0"/>
          <a:ext cx="0" cy="0"/>
          <a:chOff x="0" y="0"/>
          <a:chExt cx="0" cy="0"/>
        </a:xfrm>
      </p:grpSpPr>
      <p:sp>
        <p:nvSpPr>
          <p:cNvPr id="213" name="Texte du titre"/>
          <p:cNvSpPr txBox="1">
            <a:spLocks noGrp="1"/>
          </p:cNvSpPr>
          <p:nvPr>
            <p:ph type="title"/>
          </p:nvPr>
        </p:nvSpPr>
        <p:spPr>
          <a:xfrm>
            <a:off x="551264" y="194459"/>
            <a:ext cx="11089473" cy="223964"/>
          </a:xfrm>
          <a:prstGeom prst="rect">
            <a:avLst/>
          </a:prstGeom>
        </p:spPr>
        <p:txBody>
          <a:bodyPr>
            <a:normAutofit/>
          </a:bodyPr>
          <a:lstStyle>
            <a:lvl1pPr>
              <a:defRPr sz="1400">
                <a:solidFill>
                  <a:schemeClr val="accent2"/>
                </a:solidFill>
                <a:latin typeface="Degular" panose="020B0504050503060204" pitchFamily="34" charset="0"/>
                <a:ea typeface="Degular" panose="020B0504050503060204" pitchFamily="34" charset="0"/>
                <a:cs typeface="Degular" panose="020B0504050503060204" pitchFamily="34" charset="0"/>
                <a:sym typeface="Arial Black"/>
              </a:defRPr>
            </a:lvl1pPr>
          </a:lstStyle>
          <a:p>
            <a:r>
              <a:t>Texte du </a:t>
            </a:r>
            <a:r>
              <a:rPr err="1"/>
              <a:t>titre</a:t>
            </a:r>
            <a:endParaRPr/>
          </a:p>
        </p:txBody>
      </p:sp>
      <p:sp>
        <p:nvSpPr>
          <p:cNvPr id="2" name="Espace réservé du numéro de diapositive 1">
            <a:extLst>
              <a:ext uri="{FF2B5EF4-FFF2-40B4-BE49-F238E27FC236}">
                <a16:creationId xmlns:a16="http://schemas.microsoft.com/office/drawing/2014/main" id="{DFC1723F-D6BF-46B4-0530-BB510015FA8C}"/>
              </a:ext>
            </a:extLst>
          </p:cNvPr>
          <p:cNvSpPr>
            <a:spLocks noGrp="1"/>
          </p:cNvSpPr>
          <p:nvPr>
            <p:ph type="sldNum" sz="quarter" idx="10"/>
          </p:nvPr>
        </p:nvSpPr>
        <p:spPr>
          <a:xfrm>
            <a:off x="11820525" y="6574990"/>
            <a:ext cx="174728" cy="123111"/>
          </a:xfrm>
          <a:prstGeom prst="rect">
            <a:avLst/>
          </a:prstGeom>
        </p:spPr>
        <p:txBody>
          <a:bodyPr/>
          <a:lstStyle/>
          <a:p>
            <a:fld id="{86CB4B4D-7CA3-9044-876B-883B54F8677D}" type="slidenum">
              <a:rPr lang="fr-FR" smtClean="0"/>
              <a:pPr/>
              <a:t>‹N°›</a:t>
            </a:fld>
            <a:endParaRPr lang="fr-F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8_Deux contenus">
    <p:bg>
      <p:bgPr>
        <a:solidFill>
          <a:srgbClr val="FFFFFF"/>
        </a:solidFill>
        <a:effectLst/>
      </p:bgPr>
    </p:bg>
    <p:spTree>
      <p:nvGrpSpPr>
        <p:cNvPr id="1" name=""/>
        <p:cNvGrpSpPr/>
        <p:nvPr/>
      </p:nvGrpSpPr>
      <p:grpSpPr>
        <a:xfrm>
          <a:off x="0" y="0"/>
          <a:ext cx="0" cy="0"/>
          <a:chOff x="0" y="0"/>
          <a:chExt cx="0" cy="0"/>
        </a:xfrm>
      </p:grpSpPr>
      <p:sp>
        <p:nvSpPr>
          <p:cNvPr id="299" name="Texte du titre"/>
          <p:cNvSpPr txBox="1">
            <a:spLocks noGrp="1"/>
          </p:cNvSpPr>
          <p:nvPr>
            <p:ph type="title"/>
          </p:nvPr>
        </p:nvSpPr>
        <p:spPr>
          <a:xfrm>
            <a:off x="551264" y="194459"/>
            <a:ext cx="11089473" cy="223964"/>
          </a:xfrm>
          <a:prstGeom prst="rect">
            <a:avLst/>
          </a:prstGeom>
        </p:spPr>
        <p:txBody>
          <a:bodyPr>
            <a:normAutofit/>
          </a:bodyPr>
          <a:lstStyle>
            <a:lvl1pPr>
              <a:defRPr sz="1400">
                <a:solidFill>
                  <a:schemeClr val="accent2"/>
                </a:solidFill>
                <a:latin typeface="Degular" panose="020B0504050503060204" pitchFamily="34" charset="0"/>
                <a:ea typeface="Degular" panose="020B0504050503060204" pitchFamily="34" charset="0"/>
                <a:cs typeface="Degular" panose="020B0504050503060204" pitchFamily="34" charset="0"/>
                <a:sym typeface="Arial Black"/>
              </a:defRPr>
            </a:lvl1pPr>
          </a:lstStyle>
          <a:p>
            <a:r>
              <a:t>Texte du </a:t>
            </a:r>
            <a:r>
              <a:rPr err="1"/>
              <a:t>titre</a:t>
            </a:r>
            <a:endParaRPr/>
          </a:p>
        </p:txBody>
      </p:sp>
      <p:grpSp>
        <p:nvGrpSpPr>
          <p:cNvPr id="303" name="Image 30"/>
          <p:cNvGrpSpPr/>
          <p:nvPr/>
        </p:nvGrpSpPr>
        <p:grpSpPr>
          <a:xfrm>
            <a:off x="1" y="726448"/>
            <a:ext cx="1879601" cy="6137005"/>
            <a:chOff x="0" y="0"/>
            <a:chExt cx="1879600" cy="6137004"/>
          </a:xfrm>
        </p:grpSpPr>
        <p:sp>
          <p:nvSpPr>
            <p:cNvPr id="301" name="Rectangle"/>
            <p:cNvSpPr/>
            <p:nvPr/>
          </p:nvSpPr>
          <p:spPr>
            <a:xfrm>
              <a:off x="0" y="0"/>
              <a:ext cx="1879600" cy="6137005"/>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pic>
          <p:nvPicPr>
            <p:cNvPr id="302" name="image20.jpeg" descr="image20.jpeg"/>
            <p:cNvPicPr>
              <a:picLocks noChangeAspect="1"/>
            </p:cNvPicPr>
            <p:nvPr/>
          </p:nvPicPr>
          <p:blipFill>
            <a:blip r:embed="rId2"/>
            <a:stretch>
              <a:fillRect/>
            </a:stretch>
          </p:blipFill>
          <p:spPr>
            <a:xfrm>
              <a:off x="0" y="0"/>
              <a:ext cx="1879600" cy="6137005"/>
            </a:xfrm>
            <a:prstGeom prst="rect">
              <a:avLst/>
            </a:prstGeom>
            <a:ln w="12700" cap="flat">
              <a:noFill/>
              <a:miter lim="400000"/>
            </a:ln>
            <a:effectLst/>
          </p:spPr>
        </p:pic>
      </p:grpSp>
      <p:sp>
        <p:nvSpPr>
          <p:cNvPr id="304" name="Rectangle 3"/>
          <p:cNvSpPr/>
          <p:nvPr/>
        </p:nvSpPr>
        <p:spPr>
          <a:xfrm>
            <a:off x="0" y="720995"/>
            <a:ext cx="1879600" cy="6156002"/>
          </a:xfrm>
          <a:prstGeom prst="rect">
            <a:avLst/>
          </a:prstGeom>
          <a:solidFill>
            <a:srgbClr val="FFFFFF">
              <a:alpha val="75000"/>
            </a:srgbClr>
          </a:solidFill>
          <a:ln w="12700">
            <a:miter lim="400000"/>
          </a:ln>
        </p:spPr>
        <p:txBody>
          <a:bodyPr lIns="45719" rIns="45719" anchor="ctr"/>
          <a:lstStyle/>
          <a:p>
            <a:pPr algn="ctr">
              <a:defRPr>
                <a:solidFill>
                  <a:srgbClr val="FFFFFF"/>
                </a:solidFill>
              </a:defRPr>
            </a:pPr>
            <a:endParaRPr/>
          </a:p>
        </p:txBody>
      </p:sp>
      <p:sp>
        <p:nvSpPr>
          <p:cNvPr id="305" name="object 25"/>
          <p:cNvSpPr/>
          <p:nvPr/>
        </p:nvSpPr>
        <p:spPr>
          <a:xfrm>
            <a:off x="551264" y="702743"/>
            <a:ext cx="11089114" cy="1"/>
          </a:xfrm>
          <a:prstGeom prst="line">
            <a:avLst/>
          </a:prstGeom>
          <a:ln w="10470">
            <a:solidFill>
              <a:schemeClr val="accent2"/>
            </a:solidFill>
          </a:ln>
        </p:spPr>
        <p:txBody>
          <a:bodyPr lIns="45719" rIns="45719"/>
          <a:lstStyle/>
          <a:p>
            <a:endParaRPr/>
          </a:p>
        </p:txBody>
      </p:sp>
      <p:sp>
        <p:nvSpPr>
          <p:cNvPr id="306" name="Texte niveau 1…"/>
          <p:cNvSpPr txBox="1">
            <a:spLocks noGrp="1"/>
          </p:cNvSpPr>
          <p:nvPr>
            <p:ph type="body" sz="quarter" idx="1"/>
          </p:nvPr>
        </p:nvSpPr>
        <p:spPr>
          <a:xfrm>
            <a:off x="550333" y="1004887"/>
            <a:ext cx="11091335" cy="949491"/>
          </a:xfrm>
          <a:prstGeom prst="rect">
            <a:avLst/>
          </a:prstGeom>
        </p:spPr>
        <p:txBody>
          <a:bodyPr>
            <a:normAutofit/>
          </a:bodyPr>
          <a:lstStyle>
            <a:lvl1pPr>
              <a:defRPr sz="1200">
                <a:solidFill>
                  <a:schemeClr val="accent2"/>
                </a:solidFill>
                <a:latin typeface="Degular Bold"/>
                <a:ea typeface="Degular Bold"/>
                <a:cs typeface="Degular Bold"/>
                <a:sym typeface="Degular Bold"/>
              </a:defRPr>
            </a:lvl1pPr>
            <a:lvl2pPr indent="0">
              <a:defRPr sz="1200">
                <a:solidFill>
                  <a:schemeClr val="accent2"/>
                </a:solidFill>
                <a:latin typeface="Degular Bold"/>
                <a:ea typeface="Degular Bold"/>
                <a:cs typeface="Degular Bold"/>
                <a:sym typeface="Degular Bold"/>
              </a:defRPr>
            </a:lvl2pPr>
            <a:lvl3pPr indent="452437">
              <a:defRPr sz="1200">
                <a:solidFill>
                  <a:schemeClr val="accent2"/>
                </a:solidFill>
                <a:latin typeface="Degular Bold"/>
                <a:ea typeface="Degular Bold"/>
                <a:cs typeface="Degular Bold"/>
                <a:sym typeface="Degular Bold"/>
              </a:defRPr>
            </a:lvl3pPr>
            <a:lvl4pPr marL="667385" indent="-222885">
              <a:buSzPct val="100000"/>
              <a:buChar char="o"/>
              <a:defRPr sz="1200">
                <a:solidFill>
                  <a:schemeClr val="accent2"/>
                </a:solidFill>
                <a:latin typeface="Degular Bold"/>
                <a:ea typeface="Degular Bold"/>
                <a:cs typeface="Degular Bold"/>
                <a:sym typeface="Degular Bold"/>
              </a:defRPr>
            </a:lvl4pPr>
            <a:lvl5pPr marL="843597" indent="-213359">
              <a:buSzPct val="100000"/>
              <a:buChar char="▪"/>
              <a:defRPr sz="1200">
                <a:solidFill>
                  <a:schemeClr val="accent2"/>
                </a:solidFill>
                <a:latin typeface="Degular Bold"/>
                <a:ea typeface="Degular Bold"/>
                <a:cs typeface="Degular Bold"/>
                <a:sym typeface="Degular Bold"/>
              </a:defRPr>
            </a:lvl5pPr>
          </a:lstStyle>
          <a:p>
            <a:r>
              <a:t>Texte niveau 1</a:t>
            </a:r>
          </a:p>
          <a:p>
            <a:pPr lvl="1"/>
            <a:r>
              <a:t>Texte niveau 2</a:t>
            </a:r>
          </a:p>
          <a:p>
            <a:pPr lvl="2"/>
            <a:r>
              <a:t>Texte niveau 3</a:t>
            </a:r>
          </a:p>
          <a:p>
            <a:pPr lvl="3"/>
            <a:r>
              <a:t>Texte niveau 4</a:t>
            </a:r>
          </a:p>
          <a:p>
            <a:pPr lvl="4"/>
            <a:r>
              <a:t>Texte niveau 5</a:t>
            </a:r>
          </a:p>
        </p:txBody>
      </p:sp>
      <p:grpSp>
        <p:nvGrpSpPr>
          <p:cNvPr id="309" name="Image 30"/>
          <p:cNvGrpSpPr/>
          <p:nvPr/>
        </p:nvGrpSpPr>
        <p:grpSpPr>
          <a:xfrm>
            <a:off x="1" y="726448"/>
            <a:ext cx="1879601" cy="6137005"/>
            <a:chOff x="0" y="0"/>
            <a:chExt cx="1879600" cy="6137004"/>
          </a:xfrm>
        </p:grpSpPr>
        <p:sp>
          <p:nvSpPr>
            <p:cNvPr id="307" name="Rectangle"/>
            <p:cNvSpPr/>
            <p:nvPr/>
          </p:nvSpPr>
          <p:spPr>
            <a:xfrm>
              <a:off x="0" y="0"/>
              <a:ext cx="1879600" cy="6137005"/>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pic>
          <p:nvPicPr>
            <p:cNvPr id="308" name="image20.jpeg" descr="image20.jpeg"/>
            <p:cNvPicPr>
              <a:picLocks noChangeAspect="1"/>
            </p:cNvPicPr>
            <p:nvPr/>
          </p:nvPicPr>
          <p:blipFill>
            <a:blip r:embed="rId2"/>
            <a:stretch>
              <a:fillRect/>
            </a:stretch>
          </p:blipFill>
          <p:spPr>
            <a:xfrm>
              <a:off x="0" y="0"/>
              <a:ext cx="1879600" cy="6137005"/>
            </a:xfrm>
            <a:prstGeom prst="rect">
              <a:avLst/>
            </a:prstGeom>
            <a:ln w="12700" cap="flat">
              <a:noFill/>
              <a:miter lim="400000"/>
            </a:ln>
            <a:effectLst/>
          </p:spPr>
        </p:pic>
      </p:grpSp>
      <p:sp>
        <p:nvSpPr>
          <p:cNvPr id="310" name="Rectangle 7"/>
          <p:cNvSpPr/>
          <p:nvPr/>
        </p:nvSpPr>
        <p:spPr>
          <a:xfrm>
            <a:off x="0" y="720995"/>
            <a:ext cx="1879600" cy="6156002"/>
          </a:xfrm>
          <a:prstGeom prst="rect">
            <a:avLst/>
          </a:prstGeom>
          <a:solidFill>
            <a:srgbClr val="FFFFFF">
              <a:alpha val="75000"/>
            </a:srgbClr>
          </a:solidFill>
          <a:ln w="12700">
            <a:miter lim="400000"/>
          </a:ln>
        </p:spPr>
        <p:txBody>
          <a:bodyPr lIns="45719" rIns="45719" anchor="ctr"/>
          <a:lstStyle/>
          <a:p>
            <a:pPr algn="ctr">
              <a:defRPr>
                <a:solidFill>
                  <a:srgbClr val="FFFFFF"/>
                </a:solidFill>
              </a:defRPr>
            </a:pPr>
            <a:endParaRPr/>
          </a:p>
        </p:txBody>
      </p:sp>
      <p:sp>
        <p:nvSpPr>
          <p:cNvPr id="311" name="object 25"/>
          <p:cNvSpPr/>
          <p:nvPr/>
        </p:nvSpPr>
        <p:spPr>
          <a:xfrm>
            <a:off x="551264" y="702743"/>
            <a:ext cx="11089114" cy="1"/>
          </a:xfrm>
          <a:prstGeom prst="line">
            <a:avLst/>
          </a:prstGeom>
          <a:ln w="10470">
            <a:solidFill>
              <a:schemeClr val="accent2"/>
            </a:solidFill>
          </a:ln>
        </p:spPr>
        <p:txBody>
          <a:bodyPr lIns="45719" rIns="45719"/>
          <a:lstStyle/>
          <a:p>
            <a:endParaRPr/>
          </a:p>
        </p:txBody>
      </p:sp>
      <p:grpSp>
        <p:nvGrpSpPr>
          <p:cNvPr id="314" name="Image 30"/>
          <p:cNvGrpSpPr/>
          <p:nvPr/>
        </p:nvGrpSpPr>
        <p:grpSpPr>
          <a:xfrm>
            <a:off x="1" y="726448"/>
            <a:ext cx="1879601" cy="6137005"/>
            <a:chOff x="0" y="0"/>
            <a:chExt cx="1879600" cy="6137004"/>
          </a:xfrm>
        </p:grpSpPr>
        <p:sp>
          <p:nvSpPr>
            <p:cNvPr id="312" name="Rectangle"/>
            <p:cNvSpPr/>
            <p:nvPr/>
          </p:nvSpPr>
          <p:spPr>
            <a:xfrm>
              <a:off x="0" y="0"/>
              <a:ext cx="1879600" cy="6137005"/>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pic>
          <p:nvPicPr>
            <p:cNvPr id="313" name="image20.jpeg" descr="image20.jpeg"/>
            <p:cNvPicPr>
              <a:picLocks noChangeAspect="1"/>
            </p:cNvPicPr>
            <p:nvPr/>
          </p:nvPicPr>
          <p:blipFill>
            <a:blip r:embed="rId2"/>
            <a:stretch>
              <a:fillRect/>
            </a:stretch>
          </p:blipFill>
          <p:spPr>
            <a:xfrm>
              <a:off x="0" y="0"/>
              <a:ext cx="1879600" cy="6137005"/>
            </a:xfrm>
            <a:prstGeom prst="rect">
              <a:avLst/>
            </a:prstGeom>
            <a:ln w="12700" cap="flat">
              <a:noFill/>
              <a:miter lim="400000"/>
            </a:ln>
            <a:effectLst/>
          </p:spPr>
        </p:pic>
      </p:grpSp>
      <p:sp>
        <p:nvSpPr>
          <p:cNvPr id="315" name="Rectangle 12"/>
          <p:cNvSpPr/>
          <p:nvPr/>
        </p:nvSpPr>
        <p:spPr>
          <a:xfrm>
            <a:off x="0" y="720995"/>
            <a:ext cx="1879600" cy="6156002"/>
          </a:xfrm>
          <a:prstGeom prst="rect">
            <a:avLst/>
          </a:prstGeom>
          <a:solidFill>
            <a:srgbClr val="FFFFFF">
              <a:alpha val="75000"/>
            </a:srgbClr>
          </a:solidFill>
          <a:ln w="12700">
            <a:miter lim="400000"/>
          </a:ln>
        </p:spPr>
        <p:txBody>
          <a:bodyPr lIns="45719" rIns="45719" anchor="ctr"/>
          <a:lstStyle/>
          <a:p>
            <a:pPr algn="ctr">
              <a:defRPr>
                <a:solidFill>
                  <a:srgbClr val="FFFFFF"/>
                </a:solidFill>
              </a:defRPr>
            </a:pPr>
            <a:endParaRPr/>
          </a:p>
        </p:txBody>
      </p:sp>
      <p:sp>
        <p:nvSpPr>
          <p:cNvPr id="316" name="object 25"/>
          <p:cNvSpPr/>
          <p:nvPr/>
        </p:nvSpPr>
        <p:spPr>
          <a:xfrm>
            <a:off x="551264" y="702743"/>
            <a:ext cx="11089114" cy="1"/>
          </a:xfrm>
          <a:prstGeom prst="line">
            <a:avLst/>
          </a:prstGeom>
          <a:ln w="10470">
            <a:solidFill>
              <a:schemeClr val="accent2"/>
            </a:solidFill>
          </a:ln>
        </p:spPr>
        <p:txBody>
          <a:bodyPr lIns="45719" rIns="45719"/>
          <a:lstStyle/>
          <a:p>
            <a:endParaRPr/>
          </a:p>
        </p:txBody>
      </p:sp>
      <p:sp>
        <p:nvSpPr>
          <p:cNvPr id="2" name="Espace réservé du numéro de diapositive 1">
            <a:extLst>
              <a:ext uri="{FF2B5EF4-FFF2-40B4-BE49-F238E27FC236}">
                <a16:creationId xmlns:a16="http://schemas.microsoft.com/office/drawing/2014/main" id="{FC5A38EF-0E83-1136-5514-3A6CF925A0CB}"/>
              </a:ext>
            </a:extLst>
          </p:cNvPr>
          <p:cNvSpPr>
            <a:spLocks noGrp="1"/>
          </p:cNvSpPr>
          <p:nvPr>
            <p:ph type="sldNum" sz="quarter" idx="10"/>
          </p:nvPr>
        </p:nvSpPr>
        <p:spPr>
          <a:xfrm>
            <a:off x="11820525" y="6574990"/>
            <a:ext cx="174728" cy="123111"/>
          </a:xfrm>
          <a:prstGeom prst="rect">
            <a:avLst/>
          </a:prstGeom>
        </p:spPr>
        <p:txBody>
          <a:bodyPr/>
          <a:lstStyle/>
          <a:p>
            <a:fld id="{86CB4B4D-7CA3-9044-876B-883B54F8677D}" type="slidenum">
              <a:rPr lang="fr-FR" smtClean="0"/>
              <a:pPr/>
              <a:t>‹N°›</a:t>
            </a:fld>
            <a:endParaRPr lang="fr-F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7_Texte + IMG + Mise en Avant">
    <p:bg>
      <p:bgPr>
        <a:solidFill>
          <a:srgbClr val="FFFFFF"/>
        </a:solidFill>
        <a:effectLst/>
      </p:bgPr>
    </p:bg>
    <p:spTree>
      <p:nvGrpSpPr>
        <p:cNvPr id="1" name=""/>
        <p:cNvGrpSpPr/>
        <p:nvPr/>
      </p:nvGrpSpPr>
      <p:grpSpPr>
        <a:xfrm>
          <a:off x="0" y="0"/>
          <a:ext cx="0" cy="0"/>
          <a:chOff x="0" y="0"/>
          <a:chExt cx="0" cy="0"/>
        </a:xfrm>
      </p:grpSpPr>
      <p:sp>
        <p:nvSpPr>
          <p:cNvPr id="383" name="Rectangle 2"/>
          <p:cNvSpPr/>
          <p:nvPr/>
        </p:nvSpPr>
        <p:spPr>
          <a:xfrm>
            <a:off x="1" y="5"/>
            <a:ext cx="5406027" cy="6857997"/>
          </a:xfrm>
          <a:prstGeom prst="rect">
            <a:avLst/>
          </a:prstGeom>
          <a:solidFill>
            <a:schemeClr val="accent1"/>
          </a:solidFill>
          <a:ln w="12700">
            <a:miter lim="400000"/>
          </a:ln>
        </p:spPr>
        <p:txBody>
          <a:bodyPr lIns="45719" rIns="45719" anchor="ctr"/>
          <a:lstStyle/>
          <a:p>
            <a:pPr algn="ctr" defTabSz="685765">
              <a:defRPr sz="1300">
                <a:solidFill>
                  <a:srgbClr val="FFFFFF"/>
                </a:solidFill>
                <a:latin typeface="Calibri"/>
                <a:ea typeface="Calibri"/>
                <a:cs typeface="Calibri"/>
                <a:sym typeface="Calibri"/>
              </a:defRPr>
            </a:pPr>
            <a:endParaRPr>
              <a:latin typeface="Degular" panose="020B0504050503060204" pitchFamily="34" charset="0"/>
            </a:endParaRPr>
          </a:p>
        </p:txBody>
      </p:sp>
      <p:sp>
        <p:nvSpPr>
          <p:cNvPr id="384" name="Texte niveau 1…"/>
          <p:cNvSpPr txBox="1">
            <a:spLocks noGrp="1"/>
          </p:cNvSpPr>
          <p:nvPr>
            <p:ph type="body" sz="quarter" idx="1" hasCustomPrompt="1"/>
          </p:nvPr>
        </p:nvSpPr>
        <p:spPr>
          <a:xfrm>
            <a:off x="1610028" y="5767303"/>
            <a:ext cx="2185984" cy="161584"/>
          </a:xfrm>
          <a:prstGeom prst="rect">
            <a:avLst/>
          </a:prstGeom>
        </p:spPr>
        <p:txBody>
          <a:bodyPr>
            <a:normAutofit/>
          </a:bodyPr>
          <a:lstStyle>
            <a:lvl1pPr algn="ctr">
              <a:defRPr sz="1000">
                <a:solidFill>
                  <a:schemeClr val="accent1"/>
                </a:solidFill>
                <a:latin typeface="Degular" panose="020B0504050503060204" pitchFamily="34" charset="0"/>
                <a:ea typeface="Degular" panose="020B0504050503060204" pitchFamily="34" charset="0"/>
                <a:cs typeface="Degular" panose="020B0504050503060204" pitchFamily="34" charset="0"/>
                <a:sym typeface="Arial Black"/>
              </a:defRPr>
            </a:lvl1pPr>
            <a:lvl2pPr algn="ctr">
              <a:defRPr sz="1000">
                <a:solidFill>
                  <a:schemeClr val="accent1"/>
                </a:solidFill>
                <a:latin typeface="Degular" panose="020B0504050503060204" pitchFamily="34" charset="0"/>
                <a:ea typeface="Degular" panose="020B0504050503060204" pitchFamily="34" charset="0"/>
                <a:cs typeface="Degular" panose="020B0504050503060204" pitchFamily="34" charset="0"/>
                <a:sym typeface="Arial Black"/>
              </a:defRPr>
            </a:lvl2pPr>
            <a:lvl3pPr algn="ctr">
              <a:defRPr sz="1000">
                <a:solidFill>
                  <a:schemeClr val="accent1"/>
                </a:solidFill>
                <a:latin typeface="Degular" panose="020B0504050503060204" pitchFamily="34" charset="0"/>
                <a:ea typeface="Degular" panose="020B0504050503060204" pitchFamily="34" charset="0"/>
                <a:cs typeface="Degular" panose="020B0504050503060204" pitchFamily="34" charset="0"/>
                <a:sym typeface="Arial Black"/>
              </a:defRPr>
            </a:lvl3pPr>
            <a:lvl4pPr algn="ctr">
              <a:defRPr sz="1000">
                <a:solidFill>
                  <a:schemeClr val="accent1"/>
                </a:solidFill>
                <a:latin typeface="Degular" panose="020B0504050503060204" pitchFamily="34" charset="0"/>
                <a:ea typeface="Degular" panose="020B0504050503060204" pitchFamily="34" charset="0"/>
                <a:cs typeface="Degular" panose="020B0504050503060204" pitchFamily="34" charset="0"/>
                <a:sym typeface="Arial Black"/>
              </a:defRPr>
            </a:lvl4pPr>
            <a:lvl5pPr algn="ctr">
              <a:defRPr sz="1000">
                <a:solidFill>
                  <a:schemeClr val="accent1"/>
                </a:solidFill>
                <a:latin typeface="Degular" panose="020B0504050503060204" pitchFamily="34" charset="0"/>
                <a:ea typeface="Degular" panose="020B0504050503060204" pitchFamily="34" charset="0"/>
                <a:cs typeface="Degular" panose="020B0504050503060204" pitchFamily="34" charset="0"/>
                <a:sym typeface="Arial Black"/>
              </a:defRPr>
            </a:lvl5pPr>
          </a:lstStyle>
          <a:p>
            <a:r>
              <a:t>First Name Last Name</a:t>
            </a:r>
          </a:p>
          <a:p>
            <a:pPr lvl="1"/>
            <a:endParaRPr/>
          </a:p>
          <a:p>
            <a:pPr lvl="2"/>
            <a:endParaRPr/>
          </a:p>
          <a:p>
            <a:pPr lvl="3"/>
            <a:endParaRPr/>
          </a:p>
          <a:p>
            <a:pPr lvl="4"/>
            <a:endParaRPr/>
          </a:p>
        </p:txBody>
      </p:sp>
      <p:sp>
        <p:nvSpPr>
          <p:cNvPr id="385" name="Text Placeholder 9"/>
          <p:cNvSpPr>
            <a:spLocks noGrp="1"/>
          </p:cNvSpPr>
          <p:nvPr>
            <p:ph type="body" sz="quarter" idx="21" hasCustomPrompt="1"/>
          </p:nvPr>
        </p:nvSpPr>
        <p:spPr>
          <a:xfrm>
            <a:off x="1610028" y="6226040"/>
            <a:ext cx="2185984" cy="161584"/>
          </a:xfrm>
          <a:prstGeom prst="rect">
            <a:avLst/>
          </a:prstGeom>
        </p:spPr>
        <p:txBody>
          <a:bodyPr>
            <a:normAutofit/>
          </a:bodyPr>
          <a:lstStyle>
            <a:lvl1pPr algn="ctr" defTabSz="868680">
              <a:defRPr sz="950">
                <a:solidFill>
                  <a:srgbClr val="FFFFFF"/>
                </a:solidFill>
                <a:latin typeface="Degular" panose="020B0504050503060204" pitchFamily="34" charset="0"/>
                <a:ea typeface="Degular" panose="020B0504050503060204" pitchFamily="34" charset="0"/>
                <a:cs typeface="Degular" panose="020B0504050503060204" pitchFamily="34" charset="0"/>
                <a:sym typeface="Arial Black"/>
              </a:defRPr>
            </a:lvl1pPr>
          </a:lstStyle>
          <a:p>
            <a:r>
              <a:rPr err="1"/>
              <a:t>Fonction</a:t>
            </a:r>
            <a:endParaRPr/>
          </a:p>
        </p:txBody>
      </p:sp>
      <p:sp>
        <p:nvSpPr>
          <p:cNvPr id="386" name="Cliquer ici pour ajouter une citation sur plusieurs lignes"/>
          <p:cNvSpPr txBox="1">
            <a:spLocks noGrp="1"/>
          </p:cNvSpPr>
          <p:nvPr>
            <p:ph type="title" hasCustomPrompt="1"/>
          </p:nvPr>
        </p:nvSpPr>
        <p:spPr>
          <a:xfrm>
            <a:off x="841449" y="2625826"/>
            <a:ext cx="3624533" cy="1477329"/>
          </a:xfrm>
          <a:prstGeom prst="rect">
            <a:avLst/>
          </a:prstGeom>
        </p:spPr>
        <p:txBody>
          <a:bodyPr>
            <a:normAutofit/>
          </a:bodyPr>
          <a:lstStyle>
            <a:lvl1pPr algn="ctr">
              <a:defRPr sz="3200">
                <a:solidFill>
                  <a:srgbClr val="FFFFFF"/>
                </a:solidFill>
                <a:latin typeface="Degular Bold"/>
                <a:ea typeface="Degular Bold"/>
                <a:cs typeface="Degular Bold"/>
                <a:sym typeface="Degular Bold"/>
              </a:defRPr>
            </a:lvl1pPr>
          </a:lstStyle>
          <a:p>
            <a:r>
              <a:t>Cliquer ici pour ajouter une citation sur plusieurs lignes</a:t>
            </a:r>
          </a:p>
        </p:txBody>
      </p:sp>
      <p:sp>
        <p:nvSpPr>
          <p:cNvPr id="387" name="Picture Placeholder 4"/>
          <p:cNvSpPr>
            <a:spLocks noGrp="1"/>
          </p:cNvSpPr>
          <p:nvPr>
            <p:ph type="pic" idx="22"/>
          </p:nvPr>
        </p:nvSpPr>
        <p:spPr>
          <a:xfrm>
            <a:off x="5405437" y="0"/>
            <a:ext cx="6786563" cy="6858000"/>
          </a:xfrm>
          <a:prstGeom prst="rect">
            <a:avLst/>
          </a:prstGeom>
        </p:spPr>
        <p:txBody>
          <a:bodyPr lIns="91439" tIns="45719" rIns="91439" bIns="45719"/>
          <a:lstStyle/>
          <a:p>
            <a:endParaRPr/>
          </a:p>
        </p:txBody>
      </p:sp>
      <p:sp>
        <p:nvSpPr>
          <p:cNvPr id="2" name="Espace réservé du numéro de diapositive 1">
            <a:extLst>
              <a:ext uri="{FF2B5EF4-FFF2-40B4-BE49-F238E27FC236}">
                <a16:creationId xmlns:a16="http://schemas.microsoft.com/office/drawing/2014/main" id="{D80D2A20-88CA-70A1-3F06-15E66B1F8D6F}"/>
              </a:ext>
            </a:extLst>
          </p:cNvPr>
          <p:cNvSpPr>
            <a:spLocks noGrp="1"/>
          </p:cNvSpPr>
          <p:nvPr>
            <p:ph type="sldNum" sz="quarter" idx="23"/>
          </p:nvPr>
        </p:nvSpPr>
        <p:spPr>
          <a:xfrm>
            <a:off x="11820525" y="6574990"/>
            <a:ext cx="174728" cy="123111"/>
          </a:xfrm>
          <a:prstGeom prst="rect">
            <a:avLst/>
          </a:prstGeom>
        </p:spPr>
        <p:txBody>
          <a:bodyPr/>
          <a:lstStyle/>
          <a:p>
            <a:fld id="{86CB4B4D-7CA3-9044-876B-883B54F8677D}" type="slidenum">
              <a:rPr lang="fr-FR" smtClean="0"/>
              <a:pPr/>
              <a:t>‹N°›</a:t>
            </a:fld>
            <a:endParaRPr lang="fr-F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6_Texte + IMG + Mise en Avant">
    <p:bg>
      <p:bgPr>
        <a:solidFill>
          <a:schemeClr val="bg1"/>
        </a:solidFill>
        <a:effectLst/>
      </p:bgPr>
    </p:bg>
    <p:spTree>
      <p:nvGrpSpPr>
        <p:cNvPr id="1" name=""/>
        <p:cNvGrpSpPr/>
        <p:nvPr/>
      </p:nvGrpSpPr>
      <p:grpSpPr>
        <a:xfrm>
          <a:off x="0" y="0"/>
          <a:ext cx="0" cy="0"/>
          <a:chOff x="0" y="0"/>
          <a:chExt cx="0" cy="0"/>
        </a:xfrm>
      </p:grpSpPr>
      <p:sp>
        <p:nvSpPr>
          <p:cNvPr id="399" name="Picture Placeholder 4"/>
          <p:cNvSpPr>
            <a:spLocks noGrp="1"/>
          </p:cNvSpPr>
          <p:nvPr>
            <p:ph type="pic" idx="22"/>
          </p:nvPr>
        </p:nvSpPr>
        <p:spPr>
          <a:xfrm>
            <a:off x="15294" y="0"/>
            <a:ext cx="6786562" cy="6858000"/>
          </a:xfrm>
          <a:prstGeom prst="rect">
            <a:avLst/>
          </a:prstGeom>
        </p:spPr>
        <p:txBody>
          <a:bodyPr lIns="91439" tIns="45719" rIns="91439" bIns="45719"/>
          <a:lstStyle/>
          <a:p>
            <a:endParaRPr/>
          </a:p>
        </p:txBody>
      </p:sp>
      <p:sp>
        <p:nvSpPr>
          <p:cNvPr id="396" name="Texte niveau 1…"/>
          <p:cNvSpPr txBox="1">
            <a:spLocks noGrp="1"/>
          </p:cNvSpPr>
          <p:nvPr>
            <p:ph type="body" sz="quarter" idx="1" hasCustomPrompt="1"/>
          </p:nvPr>
        </p:nvSpPr>
        <p:spPr>
          <a:xfrm>
            <a:off x="8395095" y="5767303"/>
            <a:ext cx="2185984" cy="161584"/>
          </a:xfrm>
          <a:prstGeom prst="rect">
            <a:avLst/>
          </a:prstGeom>
        </p:spPr>
        <p:txBody>
          <a:bodyPr>
            <a:normAutofit/>
          </a:bodyPr>
          <a:lstStyle>
            <a:lvl1pPr algn="ctr">
              <a:defRPr sz="1000">
                <a:solidFill>
                  <a:schemeClr val="accent2"/>
                </a:solidFill>
                <a:latin typeface="Degular" panose="020B0504050503060204" pitchFamily="34" charset="0"/>
                <a:ea typeface="Degular" panose="020B0504050503060204" pitchFamily="34" charset="0"/>
                <a:cs typeface="Degular" panose="020B0504050503060204" pitchFamily="34" charset="0"/>
                <a:sym typeface="Arial Black"/>
              </a:defRPr>
            </a:lvl1pPr>
            <a:lvl2pPr algn="ctr">
              <a:defRPr sz="1000">
                <a:solidFill>
                  <a:schemeClr val="accent2"/>
                </a:solidFill>
                <a:latin typeface="Degular" panose="020B0504050503060204" pitchFamily="34" charset="0"/>
                <a:ea typeface="Degular" panose="020B0504050503060204" pitchFamily="34" charset="0"/>
                <a:cs typeface="Degular" panose="020B0504050503060204" pitchFamily="34" charset="0"/>
                <a:sym typeface="Arial Black"/>
              </a:defRPr>
            </a:lvl2pPr>
            <a:lvl3pPr algn="ctr">
              <a:defRPr sz="1000">
                <a:solidFill>
                  <a:schemeClr val="accent2"/>
                </a:solidFill>
                <a:latin typeface="Degular" panose="020B0504050503060204" pitchFamily="34" charset="0"/>
                <a:ea typeface="Degular" panose="020B0504050503060204" pitchFamily="34" charset="0"/>
                <a:cs typeface="Degular" panose="020B0504050503060204" pitchFamily="34" charset="0"/>
                <a:sym typeface="Arial Black"/>
              </a:defRPr>
            </a:lvl3pPr>
            <a:lvl4pPr algn="ctr">
              <a:defRPr sz="1000">
                <a:solidFill>
                  <a:schemeClr val="accent2"/>
                </a:solidFill>
                <a:latin typeface="Degular" panose="020B0504050503060204" pitchFamily="34" charset="0"/>
                <a:ea typeface="Degular" panose="020B0504050503060204" pitchFamily="34" charset="0"/>
                <a:cs typeface="Degular" panose="020B0504050503060204" pitchFamily="34" charset="0"/>
                <a:sym typeface="Arial Black"/>
              </a:defRPr>
            </a:lvl4pPr>
            <a:lvl5pPr algn="ctr">
              <a:defRPr sz="1000">
                <a:solidFill>
                  <a:schemeClr val="accent2"/>
                </a:solidFill>
                <a:latin typeface="Degular" panose="020B0504050503060204" pitchFamily="34" charset="0"/>
                <a:ea typeface="Degular" panose="020B0504050503060204" pitchFamily="34" charset="0"/>
                <a:cs typeface="Degular" panose="020B0504050503060204" pitchFamily="34" charset="0"/>
                <a:sym typeface="Arial Black"/>
              </a:defRPr>
            </a:lvl5pPr>
          </a:lstStyle>
          <a:p>
            <a:r>
              <a:t>First Name Last Name</a:t>
            </a:r>
          </a:p>
          <a:p>
            <a:pPr lvl="1"/>
            <a:endParaRPr/>
          </a:p>
          <a:p>
            <a:pPr lvl="2"/>
            <a:endParaRPr/>
          </a:p>
          <a:p>
            <a:pPr lvl="3"/>
            <a:endParaRPr/>
          </a:p>
          <a:p>
            <a:pPr lvl="4"/>
            <a:endParaRPr/>
          </a:p>
        </p:txBody>
      </p:sp>
      <p:sp>
        <p:nvSpPr>
          <p:cNvPr id="397" name="Text Placeholder 9"/>
          <p:cNvSpPr>
            <a:spLocks noGrp="1"/>
          </p:cNvSpPr>
          <p:nvPr>
            <p:ph type="body" sz="quarter" idx="21" hasCustomPrompt="1"/>
          </p:nvPr>
        </p:nvSpPr>
        <p:spPr>
          <a:xfrm>
            <a:off x="8395095" y="6226040"/>
            <a:ext cx="2185984" cy="161584"/>
          </a:xfrm>
          <a:prstGeom prst="rect">
            <a:avLst/>
          </a:prstGeom>
        </p:spPr>
        <p:txBody>
          <a:bodyPr>
            <a:normAutofit/>
          </a:bodyPr>
          <a:lstStyle>
            <a:lvl1pPr algn="ctr" defTabSz="868680">
              <a:defRPr sz="950">
                <a:solidFill>
                  <a:srgbClr val="FFFFFF"/>
                </a:solidFill>
                <a:latin typeface="Degular" panose="020B0504050503060204" pitchFamily="34" charset="0"/>
                <a:ea typeface="Degular" panose="020B0504050503060204" pitchFamily="34" charset="0"/>
                <a:cs typeface="Degular" panose="020B0504050503060204" pitchFamily="34" charset="0"/>
                <a:sym typeface="Arial Black"/>
              </a:defRPr>
            </a:lvl1pPr>
          </a:lstStyle>
          <a:p>
            <a:r>
              <a:rPr err="1"/>
              <a:t>Fonction</a:t>
            </a:r>
            <a:endParaRPr/>
          </a:p>
        </p:txBody>
      </p:sp>
      <p:sp>
        <p:nvSpPr>
          <p:cNvPr id="395" name="Rectangle 2"/>
          <p:cNvSpPr/>
          <p:nvPr/>
        </p:nvSpPr>
        <p:spPr>
          <a:xfrm>
            <a:off x="4673600" y="1"/>
            <a:ext cx="7517496" cy="6857997"/>
          </a:xfrm>
          <a:prstGeom prst="rect">
            <a:avLst/>
          </a:prstGeom>
          <a:solidFill>
            <a:schemeClr val="accent2"/>
          </a:solidFill>
          <a:ln w="12700">
            <a:miter lim="400000"/>
          </a:ln>
        </p:spPr>
        <p:txBody>
          <a:bodyPr lIns="45719" rIns="45719" anchor="ctr"/>
          <a:lstStyle/>
          <a:p>
            <a:pPr algn="ctr" defTabSz="685765">
              <a:defRPr sz="1300">
                <a:solidFill>
                  <a:srgbClr val="FFFFFF"/>
                </a:solidFill>
                <a:latin typeface="Calibri"/>
                <a:ea typeface="Calibri"/>
                <a:cs typeface="Calibri"/>
                <a:sym typeface="Calibri"/>
              </a:defRPr>
            </a:pPr>
            <a:endParaRPr>
              <a:latin typeface="Degular" panose="020B0504050503060204" pitchFamily="34" charset="0"/>
            </a:endParaRPr>
          </a:p>
        </p:txBody>
      </p:sp>
      <p:sp>
        <p:nvSpPr>
          <p:cNvPr id="398" name="Cliquer ici pour ajouter une citation sur plusieurs lignes"/>
          <p:cNvSpPr txBox="1">
            <a:spLocks noGrp="1"/>
          </p:cNvSpPr>
          <p:nvPr>
            <p:ph type="title" hasCustomPrompt="1"/>
          </p:nvPr>
        </p:nvSpPr>
        <p:spPr>
          <a:xfrm>
            <a:off x="7626516" y="2625826"/>
            <a:ext cx="3624533" cy="1477329"/>
          </a:xfrm>
          <a:prstGeom prst="rect">
            <a:avLst/>
          </a:prstGeom>
        </p:spPr>
        <p:txBody>
          <a:bodyPr>
            <a:normAutofit/>
          </a:bodyPr>
          <a:lstStyle>
            <a:lvl1pPr algn="ctr">
              <a:defRPr sz="3200">
                <a:solidFill>
                  <a:srgbClr val="FFFFFF"/>
                </a:solidFill>
                <a:latin typeface="Degular Bold"/>
                <a:ea typeface="Degular Bold"/>
                <a:cs typeface="Degular Bold"/>
                <a:sym typeface="Degular Bold"/>
              </a:defRPr>
            </a:lvl1pPr>
          </a:lstStyle>
          <a:p>
            <a:r>
              <a:t>Cliquer ici pour ajouter une citation sur plusieurs lignes</a:t>
            </a:r>
          </a:p>
        </p:txBody>
      </p:sp>
      <p:sp>
        <p:nvSpPr>
          <p:cNvPr id="2" name="Espace réservé du numéro de diapositive 1">
            <a:extLst>
              <a:ext uri="{FF2B5EF4-FFF2-40B4-BE49-F238E27FC236}">
                <a16:creationId xmlns:a16="http://schemas.microsoft.com/office/drawing/2014/main" id="{F5FF6FBB-D515-2611-9AB3-348731E508D4}"/>
              </a:ext>
            </a:extLst>
          </p:cNvPr>
          <p:cNvSpPr>
            <a:spLocks noGrp="1"/>
          </p:cNvSpPr>
          <p:nvPr>
            <p:ph type="sldNum" sz="quarter" idx="23"/>
          </p:nvPr>
        </p:nvSpPr>
        <p:spPr>
          <a:xfrm>
            <a:off x="11820525" y="6574990"/>
            <a:ext cx="174728" cy="123111"/>
          </a:xfrm>
          <a:prstGeom prst="rect">
            <a:avLst/>
          </a:prstGeom>
        </p:spPr>
        <p:txBody>
          <a:bodyPr/>
          <a:lstStyle>
            <a:lvl1pPr>
              <a:defRPr>
                <a:solidFill>
                  <a:schemeClr val="bg1"/>
                </a:solidFill>
              </a:defRPr>
            </a:lvl1pPr>
          </a:lstStyle>
          <a:p>
            <a:fld id="{86CB4B4D-7CA3-9044-876B-883B54F8677D}" type="slidenum">
              <a:rPr lang="fr-FR" smtClean="0"/>
              <a:pPr/>
              <a:t>‹N°›</a:t>
            </a:fld>
            <a:endParaRPr lang="fr-F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Intercalaire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FCEDFF-85D2-82DC-4C3A-F6F54219974D}"/>
              </a:ext>
            </a:extLst>
          </p:cNvPr>
          <p:cNvSpPr>
            <a:spLocks noGrp="1"/>
          </p:cNvSpPr>
          <p:nvPr>
            <p:ph type="title" hasCustomPrompt="1"/>
          </p:nvPr>
        </p:nvSpPr>
        <p:spPr>
          <a:xfrm>
            <a:off x="552450" y="2965450"/>
            <a:ext cx="11089114" cy="923330"/>
          </a:xfrm>
        </p:spPr>
        <p:txBody>
          <a:bodyPr/>
          <a:lstStyle>
            <a:lvl1pPr>
              <a:defRPr sz="6000">
                <a:solidFill>
                  <a:schemeClr val="accent1"/>
                </a:solidFill>
                <a:latin typeface="Degular" panose="020B0604020202020204" charset="0"/>
              </a:defRPr>
            </a:lvl1pPr>
          </a:lstStyle>
          <a:p>
            <a:r>
              <a:rPr lang="fr-FR" dirty="0"/>
              <a:t>Titre principal</a:t>
            </a:r>
          </a:p>
        </p:txBody>
      </p:sp>
      <p:sp>
        <p:nvSpPr>
          <p:cNvPr id="3" name="Espace réservé du numéro de diapositive 2">
            <a:extLst>
              <a:ext uri="{FF2B5EF4-FFF2-40B4-BE49-F238E27FC236}">
                <a16:creationId xmlns:a16="http://schemas.microsoft.com/office/drawing/2014/main" id="{302E3674-2514-14DC-C2FF-F79E97DD2D38}"/>
              </a:ext>
            </a:extLst>
          </p:cNvPr>
          <p:cNvSpPr>
            <a:spLocks noGrp="1"/>
          </p:cNvSpPr>
          <p:nvPr>
            <p:ph type="sldNum" sz="quarter" idx="10"/>
          </p:nvPr>
        </p:nvSpPr>
        <p:spPr/>
        <p:txBody>
          <a:bodyPr/>
          <a:lstStyle/>
          <a:p>
            <a:fld id="{86CB4B4D-7CA3-9044-876B-883B54F8677D}" type="slidenum">
              <a:rPr lang="fr-FR" smtClean="0"/>
              <a:pPr/>
              <a:t>‹N°›</a:t>
            </a:fld>
            <a:endParaRPr lang="fr-FR"/>
          </a:p>
        </p:txBody>
      </p:sp>
      <p:sp>
        <p:nvSpPr>
          <p:cNvPr id="5" name="object 25">
            <a:extLst>
              <a:ext uri="{FF2B5EF4-FFF2-40B4-BE49-F238E27FC236}">
                <a16:creationId xmlns:a16="http://schemas.microsoft.com/office/drawing/2014/main" id="{BFB2EE6D-1703-3A24-FD57-75164DEDB7F3}"/>
              </a:ext>
            </a:extLst>
          </p:cNvPr>
          <p:cNvSpPr/>
          <p:nvPr userDrawn="1"/>
        </p:nvSpPr>
        <p:spPr>
          <a:xfrm>
            <a:off x="551264" y="702743"/>
            <a:ext cx="11089114" cy="1"/>
          </a:xfrm>
          <a:prstGeom prst="line">
            <a:avLst/>
          </a:prstGeom>
          <a:ln w="10470">
            <a:solidFill>
              <a:schemeClr val="accent1"/>
            </a:solidFill>
          </a:ln>
        </p:spPr>
        <p:txBody>
          <a:bodyPr lIns="45719" rIns="45719"/>
          <a:lstStyle/>
          <a:p>
            <a:endParaRPr>
              <a:solidFill>
                <a:schemeClr val="bg1"/>
              </a:solidFill>
            </a:endParaRPr>
          </a:p>
        </p:txBody>
      </p:sp>
      <p:grpSp>
        <p:nvGrpSpPr>
          <p:cNvPr id="6" name="Groupe 5">
            <a:extLst>
              <a:ext uri="{FF2B5EF4-FFF2-40B4-BE49-F238E27FC236}">
                <a16:creationId xmlns:a16="http://schemas.microsoft.com/office/drawing/2014/main" id="{44773EB5-E59D-DB07-8EDE-59BF82DA02E7}"/>
              </a:ext>
            </a:extLst>
          </p:cNvPr>
          <p:cNvGrpSpPr/>
          <p:nvPr userDrawn="1"/>
        </p:nvGrpSpPr>
        <p:grpSpPr>
          <a:xfrm>
            <a:off x="9451093" y="4185"/>
            <a:ext cx="2732451" cy="4946796"/>
            <a:chOff x="9451093" y="4185"/>
            <a:chExt cx="2732451" cy="4946796"/>
          </a:xfrm>
        </p:grpSpPr>
        <p:sp>
          <p:nvSpPr>
            <p:cNvPr id="7" name="Forme libre : forme 6">
              <a:extLst>
                <a:ext uri="{FF2B5EF4-FFF2-40B4-BE49-F238E27FC236}">
                  <a16:creationId xmlns:a16="http://schemas.microsoft.com/office/drawing/2014/main" id="{0DC34C3F-AE78-14E6-A2F3-36999A566ECA}"/>
                </a:ext>
              </a:extLst>
            </p:cNvPr>
            <p:cNvSpPr/>
            <p:nvPr/>
          </p:nvSpPr>
          <p:spPr>
            <a:xfrm>
              <a:off x="10601829" y="4185"/>
              <a:ext cx="1581715" cy="1986061"/>
            </a:xfrm>
            <a:custGeom>
              <a:avLst/>
              <a:gdLst>
                <a:gd name="connsiteX0" fmla="*/ 1581716 w 1581715"/>
                <a:gd name="connsiteY0" fmla="*/ 1657810 h 1986061"/>
                <a:gd name="connsiteX1" fmla="*/ 1460441 w 1581715"/>
                <a:gd name="connsiteY1" fmla="*/ 1715737 h 1986061"/>
                <a:gd name="connsiteX2" fmla="*/ 733360 w 1581715"/>
                <a:gd name="connsiteY2" fmla="*/ 1910633 h 1986061"/>
                <a:gd name="connsiteX3" fmla="*/ 0 w 1581715"/>
                <a:gd name="connsiteY3" fmla="*/ 1986062 h 1986061"/>
                <a:gd name="connsiteX4" fmla="*/ 240268 w 1581715"/>
                <a:gd name="connsiteY4" fmla="*/ 1231301 h 1986061"/>
                <a:gd name="connsiteX5" fmla="*/ 600575 w 1581715"/>
                <a:gd name="connsiteY5" fmla="*/ 552159 h 1986061"/>
                <a:gd name="connsiteX6" fmla="*/ 1068460 w 1581715"/>
                <a:gd name="connsiteY6" fmla="*/ 68009 h 1986061"/>
                <a:gd name="connsiteX7" fmla="*/ 1179748 w 1581715"/>
                <a:gd name="connsiteY7" fmla="*/ 0 h 1986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1715" h="1986061">
                  <a:moveTo>
                    <a:pt x="1581716" y="1657810"/>
                  </a:moveTo>
                  <a:cubicBezTo>
                    <a:pt x="1542527" y="1678450"/>
                    <a:pt x="1502102" y="1697759"/>
                    <a:pt x="1460441" y="1715737"/>
                  </a:cubicBezTo>
                  <a:cubicBezTo>
                    <a:pt x="1237104" y="1812186"/>
                    <a:pt x="994744" y="1877152"/>
                    <a:pt x="733360" y="1910633"/>
                  </a:cubicBezTo>
                  <a:cubicBezTo>
                    <a:pt x="472070" y="1944210"/>
                    <a:pt x="227522" y="1969321"/>
                    <a:pt x="0" y="1986062"/>
                  </a:cubicBezTo>
                  <a:cubicBezTo>
                    <a:pt x="58974" y="1734475"/>
                    <a:pt x="139062" y="1482888"/>
                    <a:pt x="240268" y="1231301"/>
                  </a:cubicBezTo>
                  <a:cubicBezTo>
                    <a:pt x="341378" y="979714"/>
                    <a:pt x="461512" y="753429"/>
                    <a:pt x="600575" y="552159"/>
                  </a:cubicBezTo>
                  <a:cubicBezTo>
                    <a:pt x="739637" y="350985"/>
                    <a:pt x="895630" y="189570"/>
                    <a:pt x="1068460" y="68009"/>
                  </a:cubicBezTo>
                  <a:cubicBezTo>
                    <a:pt x="1104509" y="42613"/>
                    <a:pt x="1141605" y="20070"/>
                    <a:pt x="1179748" y="0"/>
                  </a:cubicBezTo>
                </a:path>
              </a:pathLst>
            </a:custGeom>
            <a:noFill/>
            <a:ln w="9510" cap="flat">
              <a:solidFill>
                <a:schemeClr val="accent1"/>
              </a:solidFill>
              <a:prstDash val="solid"/>
              <a:miter/>
            </a:ln>
          </p:spPr>
          <p:txBody>
            <a:bodyPr rtlCol="0" anchor="ctr"/>
            <a:lstStyle/>
            <a:p>
              <a:endParaRPr lang="fr-FR"/>
            </a:p>
          </p:txBody>
        </p:sp>
        <p:sp>
          <p:nvSpPr>
            <p:cNvPr id="8" name="Forme libre : forme 7">
              <a:extLst>
                <a:ext uri="{FF2B5EF4-FFF2-40B4-BE49-F238E27FC236}">
                  <a16:creationId xmlns:a16="http://schemas.microsoft.com/office/drawing/2014/main" id="{B858B072-400C-1434-B476-6E79E6D4861D}"/>
                </a:ext>
              </a:extLst>
            </p:cNvPr>
            <p:cNvSpPr/>
            <p:nvPr/>
          </p:nvSpPr>
          <p:spPr>
            <a:xfrm>
              <a:off x="10462671" y="2089169"/>
              <a:ext cx="1720873" cy="2343039"/>
            </a:xfrm>
            <a:custGeom>
              <a:avLst/>
              <a:gdLst>
                <a:gd name="connsiteX0" fmla="*/ 1720873 w 1720873"/>
                <a:gd name="connsiteY0" fmla="*/ 2166691 h 2343039"/>
                <a:gd name="connsiteX1" fmla="*/ 998928 w 1720873"/>
                <a:gd name="connsiteY1" fmla="*/ 2343039 h 2343039"/>
                <a:gd name="connsiteX2" fmla="*/ 505837 w 1720873"/>
                <a:gd name="connsiteY2" fmla="*/ 2235461 h 2343039"/>
                <a:gd name="connsiteX3" fmla="*/ 202316 w 1720873"/>
                <a:gd name="connsiteY3" fmla="*/ 1944495 h 2343039"/>
                <a:gd name="connsiteX4" fmla="*/ 44325 w 1720873"/>
                <a:gd name="connsiteY4" fmla="*/ 1514277 h 2343039"/>
                <a:gd name="connsiteX5" fmla="*/ 0 w 1720873"/>
                <a:gd name="connsiteY5" fmla="*/ 1001877 h 2343039"/>
                <a:gd name="connsiteX6" fmla="*/ 12651 w 1720873"/>
                <a:gd name="connsiteY6" fmla="*/ 672864 h 2343039"/>
                <a:gd name="connsiteX7" fmla="*/ 63254 w 1720873"/>
                <a:gd name="connsiteY7" fmla="*/ 280598 h 2343039"/>
                <a:gd name="connsiteX8" fmla="*/ 1650200 w 1720873"/>
                <a:gd name="connsiteY8" fmla="*/ 21211 h 2343039"/>
                <a:gd name="connsiteX9" fmla="*/ 1720873 w 1720873"/>
                <a:gd name="connsiteY9" fmla="*/ 0 h 234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0873" h="2343039">
                  <a:moveTo>
                    <a:pt x="1720873" y="2166691"/>
                  </a:moveTo>
                  <a:cubicBezTo>
                    <a:pt x="1506572" y="2284256"/>
                    <a:pt x="1266020" y="2343039"/>
                    <a:pt x="998928" y="2343039"/>
                  </a:cubicBezTo>
                  <a:cubicBezTo>
                    <a:pt x="796612" y="2343039"/>
                    <a:pt x="632250" y="2307180"/>
                    <a:pt x="505837" y="2235461"/>
                  </a:cubicBezTo>
                  <a:cubicBezTo>
                    <a:pt x="379425" y="2163742"/>
                    <a:pt x="278220" y="2066722"/>
                    <a:pt x="202316" y="1944495"/>
                  </a:cubicBezTo>
                  <a:cubicBezTo>
                    <a:pt x="126507" y="1822173"/>
                    <a:pt x="73812" y="1678831"/>
                    <a:pt x="44325" y="1514277"/>
                  </a:cubicBezTo>
                  <a:cubicBezTo>
                    <a:pt x="14744" y="1349818"/>
                    <a:pt x="0" y="1178986"/>
                    <a:pt x="0" y="1001877"/>
                  </a:cubicBezTo>
                  <a:cubicBezTo>
                    <a:pt x="0" y="900671"/>
                    <a:pt x="4186" y="791000"/>
                    <a:pt x="12651" y="672864"/>
                  </a:cubicBezTo>
                  <a:cubicBezTo>
                    <a:pt x="21117" y="554823"/>
                    <a:pt x="37952" y="424036"/>
                    <a:pt x="63254" y="280598"/>
                  </a:cubicBezTo>
                  <a:cubicBezTo>
                    <a:pt x="703968" y="229995"/>
                    <a:pt x="1232918" y="143533"/>
                    <a:pt x="1650200" y="21211"/>
                  </a:cubicBezTo>
                  <a:cubicBezTo>
                    <a:pt x="1674075" y="14173"/>
                    <a:pt x="1697570" y="7134"/>
                    <a:pt x="1720873" y="0"/>
                  </a:cubicBezTo>
                </a:path>
              </a:pathLst>
            </a:custGeom>
            <a:noFill/>
            <a:ln w="9510" cap="flat">
              <a:solidFill>
                <a:schemeClr val="accent1"/>
              </a:solidFill>
              <a:prstDash val="solid"/>
              <a:miter/>
            </a:ln>
          </p:spPr>
          <p:txBody>
            <a:bodyPr rtlCol="0" anchor="ctr"/>
            <a:lstStyle/>
            <a:p>
              <a:endParaRPr lang="fr-FR"/>
            </a:p>
          </p:txBody>
        </p:sp>
        <p:sp>
          <p:nvSpPr>
            <p:cNvPr id="9" name="Forme libre : forme 8">
              <a:extLst>
                <a:ext uri="{FF2B5EF4-FFF2-40B4-BE49-F238E27FC236}">
                  <a16:creationId xmlns:a16="http://schemas.microsoft.com/office/drawing/2014/main" id="{03552A24-6EC3-60E5-74E5-4630899DF32A}"/>
                </a:ext>
              </a:extLst>
            </p:cNvPr>
            <p:cNvSpPr/>
            <p:nvPr/>
          </p:nvSpPr>
          <p:spPr>
            <a:xfrm>
              <a:off x="9451093" y="4185"/>
              <a:ext cx="2732451" cy="4946796"/>
            </a:xfrm>
            <a:custGeom>
              <a:avLst/>
              <a:gdLst>
                <a:gd name="connsiteX0" fmla="*/ 1461582 w 2732451"/>
                <a:gd name="connsiteY0" fmla="*/ 0 h 4946796"/>
                <a:gd name="connsiteX1" fmla="*/ 783962 w 2732451"/>
                <a:gd name="connsiteY1" fmla="*/ 689129 h 4946796"/>
                <a:gd name="connsiteX2" fmla="*/ 202316 w 2732451"/>
                <a:gd name="connsiteY2" fmla="*/ 1853182 h 4946796"/>
                <a:gd name="connsiteX3" fmla="*/ 0 w 2732451"/>
                <a:gd name="connsiteY3" fmla="*/ 3112162 h 4946796"/>
                <a:gd name="connsiteX4" fmla="*/ 423560 w 2732451"/>
                <a:gd name="connsiteY4" fmla="*/ 4447047 h 4946796"/>
                <a:gd name="connsiteX5" fmla="*/ 1732382 w 2732451"/>
                <a:gd name="connsiteY5" fmla="*/ 4946797 h 4946796"/>
                <a:gd name="connsiteX6" fmla="*/ 2725032 w 2732451"/>
                <a:gd name="connsiteY6" fmla="*/ 4725362 h 4946796"/>
                <a:gd name="connsiteX7" fmla="*/ 2732452 w 2732451"/>
                <a:gd name="connsiteY7" fmla="*/ 4721367 h 494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2451" h="4946796">
                  <a:moveTo>
                    <a:pt x="1461582" y="0"/>
                  </a:moveTo>
                  <a:cubicBezTo>
                    <a:pt x="1203622" y="191377"/>
                    <a:pt x="977717" y="420992"/>
                    <a:pt x="783962" y="689129"/>
                  </a:cubicBezTo>
                  <a:cubicBezTo>
                    <a:pt x="531044" y="1039163"/>
                    <a:pt x="337194" y="1427244"/>
                    <a:pt x="202316" y="1853182"/>
                  </a:cubicBezTo>
                  <a:cubicBezTo>
                    <a:pt x="67439" y="2279120"/>
                    <a:pt x="0" y="2698780"/>
                    <a:pt x="0" y="3112162"/>
                  </a:cubicBezTo>
                  <a:cubicBezTo>
                    <a:pt x="0" y="3668887"/>
                    <a:pt x="141155" y="4113849"/>
                    <a:pt x="423560" y="4447047"/>
                  </a:cubicBezTo>
                  <a:cubicBezTo>
                    <a:pt x="705965" y="4780245"/>
                    <a:pt x="1142270" y="4946797"/>
                    <a:pt x="1732382" y="4946797"/>
                  </a:cubicBezTo>
                  <a:cubicBezTo>
                    <a:pt x="2111713" y="4946797"/>
                    <a:pt x="2442628" y="4872985"/>
                    <a:pt x="2725032" y="4725362"/>
                  </a:cubicBezTo>
                  <a:cubicBezTo>
                    <a:pt x="2727506" y="4724030"/>
                    <a:pt x="2729979" y="4722699"/>
                    <a:pt x="2732452" y="4721367"/>
                  </a:cubicBezTo>
                </a:path>
              </a:pathLst>
            </a:custGeom>
            <a:noFill/>
            <a:ln w="9510" cap="flat">
              <a:solidFill>
                <a:schemeClr val="accent1"/>
              </a:solidFill>
              <a:prstDash val="solid"/>
              <a:miter/>
            </a:ln>
          </p:spPr>
          <p:txBody>
            <a:bodyPr rtlCol="0" anchor="ctr"/>
            <a:lstStyle/>
            <a:p>
              <a:endParaRPr lang="fr-FR"/>
            </a:p>
          </p:txBody>
        </p:sp>
      </p:grpSp>
      <p:sp>
        <p:nvSpPr>
          <p:cNvPr id="11" name="Forme libre : forme 10">
            <a:extLst>
              <a:ext uri="{FF2B5EF4-FFF2-40B4-BE49-F238E27FC236}">
                <a16:creationId xmlns:a16="http://schemas.microsoft.com/office/drawing/2014/main" id="{8A322D26-2BD0-954D-E96C-4D5B33483D46}"/>
              </a:ext>
            </a:extLst>
          </p:cNvPr>
          <p:cNvSpPr/>
          <p:nvPr userDrawn="1"/>
        </p:nvSpPr>
        <p:spPr>
          <a:xfrm>
            <a:off x="3304385" y="1302544"/>
            <a:ext cx="5221972" cy="5554884"/>
          </a:xfrm>
          <a:custGeom>
            <a:avLst/>
            <a:gdLst>
              <a:gd name="connsiteX0" fmla="*/ 2712952 w 5221972"/>
              <a:gd name="connsiteY0" fmla="*/ 689700 h 5554884"/>
              <a:gd name="connsiteX1" fmla="*/ 1404511 w 5221972"/>
              <a:gd name="connsiteY1" fmla="*/ 1161580 h 5554884"/>
              <a:gd name="connsiteX2" fmla="*/ 840271 w 5221972"/>
              <a:gd name="connsiteY2" fmla="*/ 2540884 h 5554884"/>
              <a:gd name="connsiteX3" fmla="*/ 4453610 w 5221972"/>
              <a:gd name="connsiteY3" fmla="*/ 2540884 h 5554884"/>
              <a:gd name="connsiteX4" fmla="*/ 2712952 w 5221972"/>
              <a:gd name="connsiteY4" fmla="*/ 689700 h 5554884"/>
              <a:gd name="connsiteX5" fmla="*/ 1301308 w 5221972"/>
              <a:gd name="connsiteY5" fmla="*/ 5554885 h 5554884"/>
              <a:gd name="connsiteX6" fmla="*/ 1133615 w 5221972"/>
              <a:gd name="connsiteY6" fmla="*/ 5456628 h 5554884"/>
              <a:gd name="connsiteX7" fmla="*/ 732217 w 5221972"/>
              <a:gd name="connsiteY7" fmla="*/ 5117818 h 5554884"/>
              <a:gd name="connsiteX8" fmla="*/ 0 w 5221972"/>
              <a:gd name="connsiteY8" fmla="*/ 2964254 h 5554884"/>
              <a:gd name="connsiteX9" fmla="*/ 744298 w 5221972"/>
              <a:gd name="connsiteY9" fmla="*/ 792522 h 5554884"/>
              <a:gd name="connsiteX10" fmla="*/ 2737017 w 5221972"/>
              <a:gd name="connsiteY10" fmla="*/ 0 h 5554884"/>
              <a:gd name="connsiteX11" fmla="*/ 4579736 w 5221972"/>
              <a:gd name="connsiteY11" fmla="*/ 695692 h 5554884"/>
              <a:gd name="connsiteX12" fmla="*/ 5221972 w 5221972"/>
              <a:gd name="connsiteY12" fmla="*/ 2589204 h 5554884"/>
              <a:gd name="connsiteX13" fmla="*/ 5197907 w 5221972"/>
              <a:gd name="connsiteY13" fmla="*/ 3182074 h 5554884"/>
              <a:gd name="connsiteX14" fmla="*/ 828286 w 5221972"/>
              <a:gd name="connsiteY14" fmla="*/ 3182074 h 5554884"/>
              <a:gd name="connsiteX15" fmla="*/ 1380446 w 5221972"/>
              <a:gd name="connsiteY15" fmla="*/ 4658113 h 5554884"/>
              <a:gd name="connsiteX16" fmla="*/ 2760987 w 5221972"/>
              <a:gd name="connsiteY16" fmla="*/ 5178408 h 5554884"/>
              <a:gd name="connsiteX17" fmla="*/ 3901450 w 5221972"/>
              <a:gd name="connsiteY17" fmla="*/ 4839598 h 5554884"/>
              <a:gd name="connsiteX18" fmla="*/ 4453610 w 5221972"/>
              <a:gd name="connsiteY18" fmla="*/ 3883759 h 5554884"/>
              <a:gd name="connsiteX19" fmla="*/ 5185922 w 5221972"/>
              <a:gd name="connsiteY19" fmla="*/ 4101484 h 5554884"/>
              <a:gd name="connsiteX20" fmla="*/ 4200026 w 5221972"/>
              <a:gd name="connsiteY20" fmla="*/ 5549368 h 5554884"/>
              <a:gd name="connsiteX21" fmla="*/ 4189848 w 5221972"/>
              <a:gd name="connsiteY21" fmla="*/ 5554790 h 5554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21972" h="5554884">
                <a:moveTo>
                  <a:pt x="2712952" y="689700"/>
                </a:moveTo>
                <a:cubicBezTo>
                  <a:pt x="2160793" y="689700"/>
                  <a:pt x="1724583" y="847025"/>
                  <a:pt x="1404511" y="1161580"/>
                </a:cubicBezTo>
                <a:cubicBezTo>
                  <a:pt x="1084344" y="1476135"/>
                  <a:pt x="896296" y="1935935"/>
                  <a:pt x="840271" y="2540884"/>
                </a:cubicBezTo>
                <a:lnTo>
                  <a:pt x="4453610" y="2540884"/>
                </a:lnTo>
                <a:cubicBezTo>
                  <a:pt x="4405575" y="1306825"/>
                  <a:pt x="3825356" y="689700"/>
                  <a:pt x="2712952" y="689700"/>
                </a:cubicBezTo>
                <a:close/>
                <a:moveTo>
                  <a:pt x="1301308" y="5554885"/>
                </a:moveTo>
                <a:lnTo>
                  <a:pt x="1133615" y="5456628"/>
                </a:lnTo>
                <a:cubicBezTo>
                  <a:pt x="988085" y="5359798"/>
                  <a:pt x="854254" y="5246893"/>
                  <a:pt x="732217" y="5117818"/>
                </a:cubicBezTo>
                <a:cubicBezTo>
                  <a:pt x="244073" y="4601613"/>
                  <a:pt x="0" y="3883759"/>
                  <a:pt x="0" y="2964254"/>
                </a:cubicBezTo>
                <a:cubicBezTo>
                  <a:pt x="0" y="2044749"/>
                  <a:pt x="248067" y="1320807"/>
                  <a:pt x="744298" y="792522"/>
                </a:cubicBezTo>
                <a:cubicBezTo>
                  <a:pt x="1240433" y="264238"/>
                  <a:pt x="1904736" y="0"/>
                  <a:pt x="2737017" y="0"/>
                </a:cubicBezTo>
                <a:cubicBezTo>
                  <a:pt x="3569299" y="0"/>
                  <a:pt x="4151610" y="231897"/>
                  <a:pt x="4579736" y="695692"/>
                </a:cubicBezTo>
                <a:cubicBezTo>
                  <a:pt x="5007862" y="1159487"/>
                  <a:pt x="5221972" y="1790690"/>
                  <a:pt x="5221972" y="2589204"/>
                </a:cubicBezTo>
                <a:cubicBezTo>
                  <a:pt x="5221972" y="2839269"/>
                  <a:pt x="5213982" y="3036829"/>
                  <a:pt x="5197907" y="3182074"/>
                </a:cubicBezTo>
                <a:lnTo>
                  <a:pt x="828286" y="3182074"/>
                </a:lnTo>
                <a:cubicBezTo>
                  <a:pt x="868331" y="3819269"/>
                  <a:pt x="1052384" y="4311314"/>
                  <a:pt x="1380446" y="4658113"/>
                </a:cubicBezTo>
                <a:cubicBezTo>
                  <a:pt x="1708603" y="5004913"/>
                  <a:pt x="2168783" y="5178408"/>
                  <a:pt x="2760987" y="5178408"/>
                </a:cubicBezTo>
                <a:cubicBezTo>
                  <a:pt x="3273197" y="5178408"/>
                  <a:pt x="3653383" y="5065503"/>
                  <a:pt x="3901450" y="4839598"/>
                </a:cubicBezTo>
                <a:cubicBezTo>
                  <a:pt x="4149518" y="4613789"/>
                  <a:pt x="4333571" y="4295144"/>
                  <a:pt x="4453610" y="3883759"/>
                </a:cubicBezTo>
                <a:lnTo>
                  <a:pt x="5185922" y="4101484"/>
                </a:lnTo>
                <a:cubicBezTo>
                  <a:pt x="5019371" y="4773016"/>
                  <a:pt x="4690739" y="5255644"/>
                  <a:pt x="4200026" y="5549368"/>
                </a:cubicBezTo>
                <a:lnTo>
                  <a:pt x="4189848" y="5554790"/>
                </a:lnTo>
              </a:path>
            </a:pathLst>
          </a:custGeom>
          <a:noFill/>
          <a:ln w="9510" cap="flat">
            <a:solidFill>
              <a:schemeClr val="accent1"/>
            </a:solidFill>
            <a:prstDash val="solid"/>
            <a:round/>
          </a:ln>
        </p:spPr>
        <p:txBody>
          <a:bodyPr rtlCol="0" anchor="ctr"/>
          <a:lstStyle/>
          <a:p>
            <a:endParaRPr lang="fr-FR"/>
          </a:p>
        </p:txBody>
      </p:sp>
      <p:grpSp>
        <p:nvGrpSpPr>
          <p:cNvPr id="13" name="Groupe 12">
            <a:extLst>
              <a:ext uri="{FF2B5EF4-FFF2-40B4-BE49-F238E27FC236}">
                <a16:creationId xmlns:a16="http://schemas.microsoft.com/office/drawing/2014/main" id="{0B8EA1B6-B6AB-68D7-AD17-AD063298CBA9}"/>
              </a:ext>
            </a:extLst>
          </p:cNvPr>
          <p:cNvGrpSpPr/>
          <p:nvPr userDrawn="1"/>
        </p:nvGrpSpPr>
        <p:grpSpPr>
          <a:xfrm>
            <a:off x="9658351" y="352286"/>
            <a:ext cx="1955006" cy="181318"/>
            <a:chOff x="4329112" y="3267075"/>
            <a:chExt cx="3531869" cy="327564"/>
          </a:xfrm>
          <a:solidFill>
            <a:schemeClr val="accent1"/>
          </a:solidFill>
        </p:grpSpPr>
        <p:grpSp>
          <p:nvGrpSpPr>
            <p:cNvPr id="14" name="Graphique 4">
              <a:extLst>
                <a:ext uri="{FF2B5EF4-FFF2-40B4-BE49-F238E27FC236}">
                  <a16:creationId xmlns:a16="http://schemas.microsoft.com/office/drawing/2014/main" id="{229757E2-B52F-16F9-E659-4C30091B5EBE}"/>
                </a:ext>
              </a:extLst>
            </p:cNvPr>
            <p:cNvGrpSpPr/>
            <p:nvPr/>
          </p:nvGrpSpPr>
          <p:grpSpPr>
            <a:xfrm>
              <a:off x="4329112" y="3329749"/>
              <a:ext cx="1446942" cy="224504"/>
              <a:chOff x="4329112" y="3329749"/>
              <a:chExt cx="1446942" cy="224504"/>
            </a:xfrm>
            <a:grpFill/>
          </p:grpSpPr>
          <p:sp>
            <p:nvSpPr>
              <p:cNvPr id="28" name="Forme libre : forme 27">
                <a:extLst>
                  <a:ext uri="{FF2B5EF4-FFF2-40B4-BE49-F238E27FC236}">
                    <a16:creationId xmlns:a16="http://schemas.microsoft.com/office/drawing/2014/main" id="{808764AC-8358-961F-5E4B-1BAFB83CDE26}"/>
                  </a:ext>
                </a:extLst>
              </p:cNvPr>
              <p:cNvSpPr/>
              <p:nvPr/>
            </p:nvSpPr>
            <p:spPr>
              <a:xfrm>
                <a:off x="4329112" y="3329844"/>
                <a:ext cx="148113" cy="169926"/>
              </a:xfrm>
              <a:custGeom>
                <a:avLst/>
                <a:gdLst>
                  <a:gd name="connsiteX0" fmla="*/ 37529 w 148113"/>
                  <a:gd name="connsiteY0" fmla="*/ 35243 h 169926"/>
                  <a:gd name="connsiteX1" fmla="*/ 77153 w 148113"/>
                  <a:gd name="connsiteY1" fmla="*/ 18478 h 169926"/>
                  <a:gd name="connsiteX2" fmla="*/ 115348 w 148113"/>
                  <a:gd name="connsiteY2" fmla="*/ 34671 h 169926"/>
                  <a:gd name="connsiteX3" fmla="*/ 125921 w 148113"/>
                  <a:gd name="connsiteY3" fmla="*/ 74295 h 169926"/>
                  <a:gd name="connsiteX4" fmla="*/ 24575 w 148113"/>
                  <a:gd name="connsiteY4" fmla="*/ 74295 h 169926"/>
                  <a:gd name="connsiteX5" fmla="*/ 37529 w 148113"/>
                  <a:gd name="connsiteY5" fmla="*/ 35243 h 169926"/>
                  <a:gd name="connsiteX6" fmla="*/ 117443 w 148113"/>
                  <a:gd name="connsiteY6" fmla="*/ 9239 h 169926"/>
                  <a:gd name="connsiteX7" fmla="*/ 77819 w 148113"/>
                  <a:gd name="connsiteY7" fmla="*/ 0 h 169926"/>
                  <a:gd name="connsiteX8" fmla="*/ 36671 w 148113"/>
                  <a:gd name="connsiteY8" fmla="*/ 10096 h 169926"/>
                  <a:gd name="connsiteX9" fmla="*/ 9620 w 148113"/>
                  <a:gd name="connsiteY9" fmla="*/ 39433 h 169926"/>
                  <a:gd name="connsiteX10" fmla="*/ 0 w 148113"/>
                  <a:gd name="connsiteY10" fmla="*/ 85534 h 169926"/>
                  <a:gd name="connsiteX11" fmla="*/ 9239 w 148113"/>
                  <a:gd name="connsiteY11" fmla="*/ 131064 h 169926"/>
                  <a:gd name="connsiteX12" fmla="*/ 36100 w 148113"/>
                  <a:gd name="connsiteY12" fmla="*/ 160020 h 169926"/>
                  <a:gd name="connsiteX13" fmla="*/ 78772 w 148113"/>
                  <a:gd name="connsiteY13" fmla="*/ 169926 h 169926"/>
                  <a:gd name="connsiteX14" fmla="*/ 112967 w 148113"/>
                  <a:gd name="connsiteY14" fmla="*/ 163830 h 169926"/>
                  <a:gd name="connsiteX15" fmla="*/ 134779 w 148113"/>
                  <a:gd name="connsiteY15" fmla="*/ 146590 h 169926"/>
                  <a:gd name="connsiteX16" fmla="*/ 146780 w 148113"/>
                  <a:gd name="connsiteY16" fmla="*/ 119729 h 169926"/>
                  <a:gd name="connsiteX17" fmla="*/ 125825 w 148113"/>
                  <a:gd name="connsiteY17" fmla="*/ 113824 h 169926"/>
                  <a:gd name="connsiteX18" fmla="*/ 118110 w 148113"/>
                  <a:gd name="connsiteY18" fmla="*/ 132112 h 169926"/>
                  <a:gd name="connsiteX19" fmla="*/ 104013 w 148113"/>
                  <a:gd name="connsiteY19" fmla="*/ 145161 h 169926"/>
                  <a:gd name="connsiteX20" fmla="*/ 78677 w 148113"/>
                  <a:gd name="connsiteY20" fmla="*/ 150019 h 169926"/>
                  <a:gd name="connsiteX21" fmla="*/ 37338 w 148113"/>
                  <a:gd name="connsiteY21" fmla="*/ 132969 h 169926"/>
                  <a:gd name="connsiteX22" fmla="*/ 24098 w 148113"/>
                  <a:gd name="connsiteY22" fmla="*/ 91059 h 169926"/>
                  <a:gd name="connsiteX23" fmla="*/ 147447 w 148113"/>
                  <a:gd name="connsiteY23" fmla="*/ 91059 h 169926"/>
                  <a:gd name="connsiteX24" fmla="*/ 148114 w 148113"/>
                  <a:gd name="connsiteY24" fmla="*/ 81820 h 169926"/>
                  <a:gd name="connsiteX25" fmla="*/ 148114 w 148113"/>
                  <a:gd name="connsiteY25" fmla="*/ 74295 h 169926"/>
                  <a:gd name="connsiteX26" fmla="*/ 140494 w 148113"/>
                  <a:gd name="connsiteY26" fmla="*/ 35052 h 169926"/>
                  <a:gd name="connsiteX27" fmla="*/ 117253 w 148113"/>
                  <a:gd name="connsiteY27" fmla="*/ 9239 h 169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8113" h="169926">
                    <a:moveTo>
                      <a:pt x="37529" y="35243"/>
                    </a:moveTo>
                    <a:cubicBezTo>
                      <a:pt x="46482" y="24098"/>
                      <a:pt x="59722" y="18478"/>
                      <a:pt x="77153" y="18478"/>
                    </a:cubicBezTo>
                    <a:cubicBezTo>
                      <a:pt x="94583" y="18478"/>
                      <a:pt x="108014" y="23908"/>
                      <a:pt x="115348" y="34671"/>
                    </a:cubicBezTo>
                    <a:cubicBezTo>
                      <a:pt x="121920" y="44291"/>
                      <a:pt x="125349" y="57531"/>
                      <a:pt x="125921" y="74295"/>
                    </a:cubicBezTo>
                    <a:lnTo>
                      <a:pt x="24575" y="74295"/>
                    </a:lnTo>
                    <a:cubicBezTo>
                      <a:pt x="25813" y="57531"/>
                      <a:pt x="30099" y="44482"/>
                      <a:pt x="37529" y="35243"/>
                    </a:cubicBezTo>
                    <a:moveTo>
                      <a:pt x="117443" y="9239"/>
                    </a:moveTo>
                    <a:cubicBezTo>
                      <a:pt x="107061" y="3048"/>
                      <a:pt x="93917" y="0"/>
                      <a:pt x="77819" y="0"/>
                    </a:cubicBezTo>
                    <a:cubicBezTo>
                      <a:pt x="61722" y="0"/>
                      <a:pt x="48292" y="3334"/>
                      <a:pt x="36671" y="10096"/>
                    </a:cubicBezTo>
                    <a:cubicBezTo>
                      <a:pt x="25051" y="16859"/>
                      <a:pt x="16002" y="26575"/>
                      <a:pt x="9620" y="39433"/>
                    </a:cubicBezTo>
                    <a:cubicBezTo>
                      <a:pt x="3239" y="52197"/>
                      <a:pt x="0" y="67532"/>
                      <a:pt x="0" y="85534"/>
                    </a:cubicBezTo>
                    <a:cubicBezTo>
                      <a:pt x="0" y="103537"/>
                      <a:pt x="3048" y="118396"/>
                      <a:pt x="9239" y="131064"/>
                    </a:cubicBezTo>
                    <a:cubicBezTo>
                      <a:pt x="15431" y="143732"/>
                      <a:pt x="24384" y="153353"/>
                      <a:pt x="36100" y="160020"/>
                    </a:cubicBezTo>
                    <a:cubicBezTo>
                      <a:pt x="47816" y="166688"/>
                      <a:pt x="62103" y="169926"/>
                      <a:pt x="78772" y="169926"/>
                    </a:cubicBezTo>
                    <a:cubicBezTo>
                      <a:pt x="92488" y="169926"/>
                      <a:pt x="103918" y="167926"/>
                      <a:pt x="112967" y="163830"/>
                    </a:cubicBezTo>
                    <a:cubicBezTo>
                      <a:pt x="122015" y="159734"/>
                      <a:pt x="129254" y="154019"/>
                      <a:pt x="134779" y="146590"/>
                    </a:cubicBezTo>
                    <a:cubicBezTo>
                      <a:pt x="140208" y="139160"/>
                      <a:pt x="144209" y="130207"/>
                      <a:pt x="146780" y="119729"/>
                    </a:cubicBezTo>
                    <a:lnTo>
                      <a:pt x="125825" y="113824"/>
                    </a:lnTo>
                    <a:cubicBezTo>
                      <a:pt x="123920" y="120587"/>
                      <a:pt x="121349" y="126682"/>
                      <a:pt x="118110" y="132112"/>
                    </a:cubicBezTo>
                    <a:cubicBezTo>
                      <a:pt x="114872" y="137541"/>
                      <a:pt x="110109" y="141923"/>
                      <a:pt x="104013" y="145161"/>
                    </a:cubicBezTo>
                    <a:cubicBezTo>
                      <a:pt x="97822" y="148400"/>
                      <a:pt x="89440" y="150019"/>
                      <a:pt x="78677" y="150019"/>
                    </a:cubicBezTo>
                    <a:cubicBezTo>
                      <a:pt x="60103" y="150019"/>
                      <a:pt x="46292" y="144304"/>
                      <a:pt x="37338" y="132969"/>
                    </a:cubicBezTo>
                    <a:cubicBezTo>
                      <a:pt x="29242" y="122682"/>
                      <a:pt x="24860" y="108680"/>
                      <a:pt x="24098" y="91059"/>
                    </a:cubicBezTo>
                    <a:lnTo>
                      <a:pt x="147447" y="91059"/>
                    </a:lnTo>
                    <a:cubicBezTo>
                      <a:pt x="147923" y="88011"/>
                      <a:pt x="148114" y="84963"/>
                      <a:pt x="148114" y="81820"/>
                    </a:cubicBezTo>
                    <a:lnTo>
                      <a:pt x="148114" y="74295"/>
                    </a:lnTo>
                    <a:cubicBezTo>
                      <a:pt x="148114" y="59150"/>
                      <a:pt x="145542" y="46101"/>
                      <a:pt x="140494" y="35052"/>
                    </a:cubicBezTo>
                    <a:cubicBezTo>
                      <a:pt x="135350" y="24003"/>
                      <a:pt x="127635" y="15430"/>
                      <a:pt x="117253" y="9239"/>
                    </a:cubicBezTo>
                  </a:path>
                </a:pathLst>
              </a:custGeom>
              <a:grpFill/>
              <a:ln w="0" cap="flat">
                <a:noFill/>
                <a:prstDash val="solid"/>
                <a:miter/>
              </a:ln>
            </p:spPr>
            <p:txBody>
              <a:bodyPr rtlCol="0" anchor="ctr"/>
              <a:lstStyle/>
              <a:p>
                <a:endParaRPr lang="fr-FR"/>
              </a:p>
            </p:txBody>
          </p:sp>
          <p:sp>
            <p:nvSpPr>
              <p:cNvPr id="29" name="Forme libre : forme 28">
                <a:extLst>
                  <a:ext uri="{FF2B5EF4-FFF2-40B4-BE49-F238E27FC236}">
                    <a16:creationId xmlns:a16="http://schemas.microsoft.com/office/drawing/2014/main" id="{F5D46EB8-F207-63B2-C45E-5A231EE5D451}"/>
                  </a:ext>
                </a:extLst>
              </p:cNvPr>
              <p:cNvSpPr/>
              <p:nvPr/>
            </p:nvSpPr>
            <p:spPr>
              <a:xfrm>
                <a:off x="4526946" y="3329749"/>
                <a:ext cx="258127" cy="166116"/>
              </a:xfrm>
              <a:custGeom>
                <a:avLst/>
                <a:gdLst>
                  <a:gd name="connsiteX0" fmla="*/ 234124 w 258127"/>
                  <a:gd name="connsiteY0" fmla="*/ 6572 h 166116"/>
                  <a:gd name="connsiteX1" fmla="*/ 207931 w 258127"/>
                  <a:gd name="connsiteY1" fmla="*/ 95 h 166116"/>
                  <a:gd name="connsiteX2" fmla="*/ 174403 w 258127"/>
                  <a:gd name="connsiteY2" fmla="*/ 8096 h 166116"/>
                  <a:gd name="connsiteX3" fmla="*/ 152591 w 258127"/>
                  <a:gd name="connsiteY3" fmla="*/ 29051 h 166116"/>
                  <a:gd name="connsiteX4" fmla="*/ 143827 w 258127"/>
                  <a:gd name="connsiteY4" fmla="*/ 46482 h 166116"/>
                  <a:gd name="connsiteX5" fmla="*/ 137350 w 258127"/>
                  <a:gd name="connsiteY5" fmla="*/ 46482 h 166116"/>
                  <a:gd name="connsiteX6" fmla="*/ 132207 w 258127"/>
                  <a:gd name="connsiteY6" fmla="*/ 25336 h 166116"/>
                  <a:gd name="connsiteX7" fmla="*/ 116205 w 258127"/>
                  <a:gd name="connsiteY7" fmla="*/ 6477 h 166116"/>
                  <a:gd name="connsiteX8" fmla="*/ 91059 w 258127"/>
                  <a:gd name="connsiteY8" fmla="*/ 0 h 166116"/>
                  <a:gd name="connsiteX9" fmla="*/ 59627 w 258127"/>
                  <a:gd name="connsiteY9" fmla="*/ 7715 h 166116"/>
                  <a:gd name="connsiteX10" fmla="*/ 37147 w 258127"/>
                  <a:gd name="connsiteY10" fmla="*/ 28099 h 166116"/>
                  <a:gd name="connsiteX11" fmla="*/ 28289 w 258127"/>
                  <a:gd name="connsiteY11" fmla="*/ 44006 h 166116"/>
                  <a:gd name="connsiteX12" fmla="*/ 23051 w 258127"/>
                  <a:gd name="connsiteY12" fmla="*/ 44006 h 166116"/>
                  <a:gd name="connsiteX13" fmla="*/ 23051 w 258127"/>
                  <a:gd name="connsiteY13" fmla="*/ 3905 h 166116"/>
                  <a:gd name="connsiteX14" fmla="*/ 0 w 258127"/>
                  <a:gd name="connsiteY14" fmla="*/ 3905 h 166116"/>
                  <a:gd name="connsiteX15" fmla="*/ 0 w 258127"/>
                  <a:gd name="connsiteY15" fmla="*/ 166116 h 166116"/>
                  <a:gd name="connsiteX16" fmla="*/ 23717 w 258127"/>
                  <a:gd name="connsiteY16" fmla="*/ 166116 h 166116"/>
                  <a:gd name="connsiteX17" fmla="*/ 23717 w 258127"/>
                  <a:gd name="connsiteY17" fmla="*/ 75724 h 166116"/>
                  <a:gd name="connsiteX18" fmla="*/ 31432 w 258127"/>
                  <a:gd name="connsiteY18" fmla="*/ 48197 h 166116"/>
                  <a:gd name="connsiteX19" fmla="*/ 52197 w 258127"/>
                  <a:gd name="connsiteY19" fmla="*/ 28956 h 166116"/>
                  <a:gd name="connsiteX20" fmla="*/ 82010 w 258127"/>
                  <a:gd name="connsiteY20" fmla="*/ 22003 h 166116"/>
                  <a:gd name="connsiteX21" fmla="*/ 101727 w 258127"/>
                  <a:gd name="connsiteY21" fmla="*/ 26575 h 166116"/>
                  <a:gd name="connsiteX22" fmla="*/ 113252 w 258127"/>
                  <a:gd name="connsiteY22" fmla="*/ 39815 h 166116"/>
                  <a:gd name="connsiteX23" fmla="*/ 116872 w 258127"/>
                  <a:gd name="connsiteY23" fmla="*/ 61055 h 166116"/>
                  <a:gd name="connsiteX24" fmla="*/ 116872 w 258127"/>
                  <a:gd name="connsiteY24" fmla="*/ 166021 h 166116"/>
                  <a:gd name="connsiteX25" fmla="*/ 140970 w 258127"/>
                  <a:gd name="connsiteY25" fmla="*/ 166021 h 166116"/>
                  <a:gd name="connsiteX26" fmla="*/ 140970 w 258127"/>
                  <a:gd name="connsiteY26" fmla="*/ 75629 h 166116"/>
                  <a:gd name="connsiteX27" fmla="*/ 148114 w 258127"/>
                  <a:gd name="connsiteY27" fmla="*/ 48101 h 166116"/>
                  <a:gd name="connsiteX28" fmla="*/ 168497 w 258127"/>
                  <a:gd name="connsiteY28" fmla="*/ 28861 h 166116"/>
                  <a:gd name="connsiteX29" fmla="*/ 199168 w 258127"/>
                  <a:gd name="connsiteY29" fmla="*/ 21908 h 166116"/>
                  <a:gd name="connsiteX30" fmla="*/ 218694 w 258127"/>
                  <a:gd name="connsiteY30" fmla="*/ 26479 h 166116"/>
                  <a:gd name="connsiteX31" fmla="*/ 230219 w 258127"/>
                  <a:gd name="connsiteY31" fmla="*/ 39719 h 166116"/>
                  <a:gd name="connsiteX32" fmla="*/ 234029 w 258127"/>
                  <a:gd name="connsiteY32" fmla="*/ 60960 h 166116"/>
                  <a:gd name="connsiteX33" fmla="*/ 234029 w 258127"/>
                  <a:gd name="connsiteY33" fmla="*/ 165926 h 166116"/>
                  <a:gd name="connsiteX34" fmla="*/ 258127 w 258127"/>
                  <a:gd name="connsiteY34" fmla="*/ 165926 h 166116"/>
                  <a:gd name="connsiteX35" fmla="*/ 258127 w 258127"/>
                  <a:gd name="connsiteY35" fmla="*/ 55626 h 166116"/>
                  <a:gd name="connsiteX36" fmla="*/ 251650 w 258127"/>
                  <a:gd name="connsiteY36" fmla="*/ 25146 h 166116"/>
                  <a:gd name="connsiteX37" fmla="*/ 234029 w 258127"/>
                  <a:gd name="connsiteY37" fmla="*/ 6286 h 16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58127" h="166116">
                    <a:moveTo>
                      <a:pt x="234124" y="6572"/>
                    </a:moveTo>
                    <a:cubicBezTo>
                      <a:pt x="226695" y="2286"/>
                      <a:pt x="217932" y="95"/>
                      <a:pt x="207931" y="95"/>
                    </a:cubicBezTo>
                    <a:cubicBezTo>
                      <a:pt x="194691" y="95"/>
                      <a:pt x="183547" y="2762"/>
                      <a:pt x="174403" y="8096"/>
                    </a:cubicBezTo>
                    <a:cubicBezTo>
                      <a:pt x="165354" y="13430"/>
                      <a:pt x="158020" y="20384"/>
                      <a:pt x="152591" y="29051"/>
                    </a:cubicBezTo>
                    <a:cubicBezTo>
                      <a:pt x="148971" y="34671"/>
                      <a:pt x="146114" y="40481"/>
                      <a:pt x="143827" y="46482"/>
                    </a:cubicBezTo>
                    <a:lnTo>
                      <a:pt x="137350" y="46482"/>
                    </a:lnTo>
                    <a:cubicBezTo>
                      <a:pt x="136589" y="38481"/>
                      <a:pt x="134874" y="31337"/>
                      <a:pt x="132207" y="25336"/>
                    </a:cubicBezTo>
                    <a:cubicBezTo>
                      <a:pt x="128492" y="17050"/>
                      <a:pt x="123158" y="10858"/>
                      <a:pt x="116205" y="6477"/>
                    </a:cubicBezTo>
                    <a:cubicBezTo>
                      <a:pt x="109252" y="2191"/>
                      <a:pt x="100870" y="0"/>
                      <a:pt x="91059" y="0"/>
                    </a:cubicBezTo>
                    <a:cubicBezTo>
                      <a:pt x="79153" y="0"/>
                      <a:pt x="68770" y="2572"/>
                      <a:pt x="59627" y="7715"/>
                    </a:cubicBezTo>
                    <a:cubicBezTo>
                      <a:pt x="50578" y="12859"/>
                      <a:pt x="43053" y="19622"/>
                      <a:pt x="37147" y="28099"/>
                    </a:cubicBezTo>
                    <a:cubicBezTo>
                      <a:pt x="33623" y="33052"/>
                      <a:pt x="30766" y="38386"/>
                      <a:pt x="28289" y="44006"/>
                    </a:cubicBezTo>
                    <a:lnTo>
                      <a:pt x="23051" y="44006"/>
                    </a:lnTo>
                    <a:lnTo>
                      <a:pt x="23051" y="3905"/>
                    </a:lnTo>
                    <a:lnTo>
                      <a:pt x="0" y="3905"/>
                    </a:lnTo>
                    <a:lnTo>
                      <a:pt x="0" y="166116"/>
                    </a:lnTo>
                    <a:lnTo>
                      <a:pt x="23717" y="166116"/>
                    </a:lnTo>
                    <a:lnTo>
                      <a:pt x="23717" y="75724"/>
                    </a:lnTo>
                    <a:cubicBezTo>
                      <a:pt x="23717" y="65532"/>
                      <a:pt x="26289" y="56293"/>
                      <a:pt x="31432" y="48197"/>
                    </a:cubicBezTo>
                    <a:cubicBezTo>
                      <a:pt x="36576" y="40005"/>
                      <a:pt x="43434" y="33623"/>
                      <a:pt x="52197" y="28956"/>
                    </a:cubicBezTo>
                    <a:cubicBezTo>
                      <a:pt x="60960" y="24289"/>
                      <a:pt x="70866" y="22003"/>
                      <a:pt x="82010" y="22003"/>
                    </a:cubicBezTo>
                    <a:cubicBezTo>
                      <a:pt x="89916" y="22003"/>
                      <a:pt x="96488" y="23527"/>
                      <a:pt x="101727" y="26575"/>
                    </a:cubicBezTo>
                    <a:cubicBezTo>
                      <a:pt x="106966" y="29623"/>
                      <a:pt x="110776" y="34004"/>
                      <a:pt x="113252" y="39815"/>
                    </a:cubicBezTo>
                    <a:cubicBezTo>
                      <a:pt x="115729" y="45625"/>
                      <a:pt x="116872" y="52673"/>
                      <a:pt x="116872" y="61055"/>
                    </a:cubicBezTo>
                    <a:lnTo>
                      <a:pt x="116872" y="166021"/>
                    </a:lnTo>
                    <a:lnTo>
                      <a:pt x="140970" y="166021"/>
                    </a:lnTo>
                    <a:lnTo>
                      <a:pt x="140970" y="75629"/>
                    </a:lnTo>
                    <a:cubicBezTo>
                      <a:pt x="140970" y="65437"/>
                      <a:pt x="143351" y="56197"/>
                      <a:pt x="148114" y="48101"/>
                    </a:cubicBezTo>
                    <a:cubicBezTo>
                      <a:pt x="152876" y="39910"/>
                      <a:pt x="159639" y="33528"/>
                      <a:pt x="168497" y="28861"/>
                    </a:cubicBezTo>
                    <a:cubicBezTo>
                      <a:pt x="177355" y="24194"/>
                      <a:pt x="187547" y="21908"/>
                      <a:pt x="199168" y="21908"/>
                    </a:cubicBezTo>
                    <a:cubicBezTo>
                      <a:pt x="207073" y="21908"/>
                      <a:pt x="213646" y="23432"/>
                      <a:pt x="218694" y="26479"/>
                    </a:cubicBezTo>
                    <a:cubicBezTo>
                      <a:pt x="223838" y="29528"/>
                      <a:pt x="227647" y="33909"/>
                      <a:pt x="230219" y="39719"/>
                    </a:cubicBezTo>
                    <a:cubicBezTo>
                      <a:pt x="232791" y="45529"/>
                      <a:pt x="234029" y="52578"/>
                      <a:pt x="234029" y="60960"/>
                    </a:cubicBezTo>
                    <a:lnTo>
                      <a:pt x="234029" y="165926"/>
                    </a:lnTo>
                    <a:lnTo>
                      <a:pt x="258127" y="165926"/>
                    </a:lnTo>
                    <a:lnTo>
                      <a:pt x="258127" y="55626"/>
                    </a:lnTo>
                    <a:cubicBezTo>
                      <a:pt x="258127" y="43529"/>
                      <a:pt x="255937" y="33338"/>
                      <a:pt x="251650" y="25146"/>
                    </a:cubicBezTo>
                    <a:cubicBezTo>
                      <a:pt x="247364" y="16859"/>
                      <a:pt x="241459" y="10668"/>
                      <a:pt x="234029" y="6286"/>
                    </a:cubicBezTo>
                  </a:path>
                </a:pathLst>
              </a:custGeom>
              <a:grpFill/>
              <a:ln w="0"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56AB403B-7309-D417-33B0-7A04B54C1B64}"/>
                  </a:ext>
                </a:extLst>
              </p:cNvPr>
              <p:cNvSpPr/>
              <p:nvPr/>
            </p:nvSpPr>
            <p:spPr>
              <a:xfrm>
                <a:off x="4844128" y="3329749"/>
                <a:ext cx="145446" cy="224504"/>
              </a:xfrm>
              <a:custGeom>
                <a:avLst/>
                <a:gdLst>
                  <a:gd name="connsiteX0" fmla="*/ 110109 w 145446"/>
                  <a:gd name="connsiteY0" fmla="*/ 134303 h 224504"/>
                  <a:gd name="connsiteX1" fmla="*/ 74295 w 145446"/>
                  <a:gd name="connsiteY1" fmla="*/ 149162 h 224504"/>
                  <a:gd name="connsiteX2" fmla="*/ 47911 w 145446"/>
                  <a:gd name="connsiteY2" fmla="*/ 142304 h 224504"/>
                  <a:gd name="connsiteX3" fmla="*/ 30099 w 145446"/>
                  <a:gd name="connsiteY3" fmla="*/ 123634 h 224504"/>
                  <a:gd name="connsiteX4" fmla="*/ 23622 w 145446"/>
                  <a:gd name="connsiteY4" fmla="*/ 97155 h 224504"/>
                  <a:gd name="connsiteX5" fmla="*/ 23622 w 145446"/>
                  <a:gd name="connsiteY5" fmla="*/ 74486 h 224504"/>
                  <a:gd name="connsiteX6" fmla="*/ 29908 w 145446"/>
                  <a:gd name="connsiteY6" fmla="*/ 47435 h 224504"/>
                  <a:gd name="connsiteX7" fmla="*/ 47530 w 145446"/>
                  <a:gd name="connsiteY7" fmla="*/ 28956 h 224504"/>
                  <a:gd name="connsiteX8" fmla="*/ 74581 w 145446"/>
                  <a:gd name="connsiteY8" fmla="*/ 22193 h 224504"/>
                  <a:gd name="connsiteX9" fmla="*/ 110014 w 145446"/>
                  <a:gd name="connsiteY9" fmla="*/ 36862 h 224504"/>
                  <a:gd name="connsiteX10" fmla="*/ 121729 w 145446"/>
                  <a:gd name="connsiteY10" fmla="*/ 85725 h 224504"/>
                  <a:gd name="connsiteX11" fmla="*/ 110014 w 145446"/>
                  <a:gd name="connsiteY11" fmla="*/ 134398 h 224504"/>
                  <a:gd name="connsiteX12" fmla="*/ 84106 w 145446"/>
                  <a:gd name="connsiteY12" fmla="*/ 95 h 224504"/>
                  <a:gd name="connsiteX13" fmla="*/ 53054 w 145446"/>
                  <a:gd name="connsiteY13" fmla="*/ 8668 h 224504"/>
                  <a:gd name="connsiteX14" fmla="*/ 32956 w 145446"/>
                  <a:gd name="connsiteY14" fmla="*/ 30861 h 224504"/>
                  <a:gd name="connsiteX15" fmla="*/ 27718 w 145446"/>
                  <a:gd name="connsiteY15" fmla="*/ 42005 h 224504"/>
                  <a:gd name="connsiteX16" fmla="*/ 23717 w 145446"/>
                  <a:gd name="connsiteY16" fmla="*/ 42005 h 224504"/>
                  <a:gd name="connsiteX17" fmla="*/ 23717 w 145446"/>
                  <a:gd name="connsiteY17" fmla="*/ 4001 h 224504"/>
                  <a:gd name="connsiteX18" fmla="*/ 0 w 145446"/>
                  <a:gd name="connsiteY18" fmla="*/ 4001 h 224504"/>
                  <a:gd name="connsiteX19" fmla="*/ 0 w 145446"/>
                  <a:gd name="connsiteY19" fmla="*/ 224504 h 224504"/>
                  <a:gd name="connsiteX20" fmla="*/ 23717 w 145446"/>
                  <a:gd name="connsiteY20" fmla="*/ 224504 h 224504"/>
                  <a:gd name="connsiteX21" fmla="*/ 23717 w 145446"/>
                  <a:gd name="connsiteY21" fmla="*/ 127826 h 224504"/>
                  <a:gd name="connsiteX22" fmla="*/ 27337 w 145446"/>
                  <a:gd name="connsiteY22" fmla="*/ 127826 h 224504"/>
                  <a:gd name="connsiteX23" fmla="*/ 40577 w 145446"/>
                  <a:gd name="connsiteY23" fmla="*/ 149257 h 224504"/>
                  <a:gd name="connsiteX24" fmla="*/ 60484 w 145446"/>
                  <a:gd name="connsiteY24" fmla="*/ 164402 h 224504"/>
                  <a:gd name="connsiteX25" fmla="*/ 86201 w 145446"/>
                  <a:gd name="connsiteY25" fmla="*/ 170021 h 224504"/>
                  <a:gd name="connsiteX26" fmla="*/ 129635 w 145446"/>
                  <a:gd name="connsiteY26" fmla="*/ 149066 h 224504"/>
                  <a:gd name="connsiteX27" fmla="*/ 145447 w 145446"/>
                  <a:gd name="connsiteY27" fmla="*/ 85535 h 224504"/>
                  <a:gd name="connsiteX28" fmla="*/ 129445 w 145446"/>
                  <a:gd name="connsiteY28" fmla="*/ 21146 h 224504"/>
                  <a:gd name="connsiteX29" fmla="*/ 84106 w 145446"/>
                  <a:gd name="connsiteY29" fmla="*/ 0 h 22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5446" h="224504">
                    <a:moveTo>
                      <a:pt x="110109" y="134303"/>
                    </a:moveTo>
                    <a:cubicBezTo>
                      <a:pt x="102298" y="144209"/>
                      <a:pt x="90392" y="149162"/>
                      <a:pt x="74295" y="149162"/>
                    </a:cubicBezTo>
                    <a:cubicBezTo>
                      <a:pt x="64294" y="149162"/>
                      <a:pt x="55531" y="146876"/>
                      <a:pt x="47911" y="142304"/>
                    </a:cubicBezTo>
                    <a:cubicBezTo>
                      <a:pt x="40386" y="137732"/>
                      <a:pt x="34480" y="131540"/>
                      <a:pt x="30099" y="123634"/>
                    </a:cubicBezTo>
                    <a:cubicBezTo>
                      <a:pt x="25813" y="115729"/>
                      <a:pt x="23622" y="106870"/>
                      <a:pt x="23622" y="97155"/>
                    </a:cubicBezTo>
                    <a:lnTo>
                      <a:pt x="23622" y="74486"/>
                    </a:lnTo>
                    <a:cubicBezTo>
                      <a:pt x="23622" y="64198"/>
                      <a:pt x="25718" y="55245"/>
                      <a:pt x="29908" y="47435"/>
                    </a:cubicBezTo>
                    <a:cubicBezTo>
                      <a:pt x="34100" y="39624"/>
                      <a:pt x="39910" y="33433"/>
                      <a:pt x="47530" y="28956"/>
                    </a:cubicBezTo>
                    <a:cubicBezTo>
                      <a:pt x="55054" y="24384"/>
                      <a:pt x="64103" y="22193"/>
                      <a:pt x="74581" y="22193"/>
                    </a:cubicBezTo>
                    <a:cubicBezTo>
                      <a:pt x="90392" y="22193"/>
                      <a:pt x="102203" y="27051"/>
                      <a:pt x="110014" y="36862"/>
                    </a:cubicBezTo>
                    <a:cubicBezTo>
                      <a:pt x="117824" y="46672"/>
                      <a:pt x="121729" y="62960"/>
                      <a:pt x="121729" y="85725"/>
                    </a:cubicBezTo>
                    <a:cubicBezTo>
                      <a:pt x="121729" y="108490"/>
                      <a:pt x="117824" y="124492"/>
                      <a:pt x="110014" y="134398"/>
                    </a:cubicBezTo>
                    <a:moveTo>
                      <a:pt x="84106" y="95"/>
                    </a:moveTo>
                    <a:cubicBezTo>
                      <a:pt x="71819" y="95"/>
                      <a:pt x="61436" y="2953"/>
                      <a:pt x="53054" y="8668"/>
                    </a:cubicBezTo>
                    <a:cubicBezTo>
                      <a:pt x="44672" y="14383"/>
                      <a:pt x="38005" y="21717"/>
                      <a:pt x="32956" y="30861"/>
                    </a:cubicBezTo>
                    <a:cubicBezTo>
                      <a:pt x="30956" y="34481"/>
                      <a:pt x="29242" y="38195"/>
                      <a:pt x="27718" y="42005"/>
                    </a:cubicBezTo>
                    <a:lnTo>
                      <a:pt x="23717" y="42005"/>
                    </a:lnTo>
                    <a:lnTo>
                      <a:pt x="23717" y="4001"/>
                    </a:lnTo>
                    <a:lnTo>
                      <a:pt x="0" y="4001"/>
                    </a:lnTo>
                    <a:lnTo>
                      <a:pt x="0" y="224504"/>
                    </a:lnTo>
                    <a:lnTo>
                      <a:pt x="23717" y="224504"/>
                    </a:lnTo>
                    <a:lnTo>
                      <a:pt x="23717" y="127826"/>
                    </a:lnTo>
                    <a:lnTo>
                      <a:pt x="27337" y="127826"/>
                    </a:lnTo>
                    <a:cubicBezTo>
                      <a:pt x="30575" y="135827"/>
                      <a:pt x="34957" y="142970"/>
                      <a:pt x="40577" y="149257"/>
                    </a:cubicBezTo>
                    <a:cubicBezTo>
                      <a:pt x="46292" y="155639"/>
                      <a:pt x="52959" y="160687"/>
                      <a:pt x="60484" y="164402"/>
                    </a:cubicBezTo>
                    <a:cubicBezTo>
                      <a:pt x="68104" y="168116"/>
                      <a:pt x="76581" y="170021"/>
                      <a:pt x="86201" y="170021"/>
                    </a:cubicBezTo>
                    <a:cubicBezTo>
                      <a:pt x="104585" y="170021"/>
                      <a:pt x="119063" y="163068"/>
                      <a:pt x="129635" y="149066"/>
                    </a:cubicBezTo>
                    <a:cubicBezTo>
                      <a:pt x="140208" y="135160"/>
                      <a:pt x="145447" y="113919"/>
                      <a:pt x="145447" y="85535"/>
                    </a:cubicBezTo>
                    <a:cubicBezTo>
                      <a:pt x="145447" y="57150"/>
                      <a:pt x="140113" y="35243"/>
                      <a:pt x="129445" y="21146"/>
                    </a:cubicBezTo>
                    <a:cubicBezTo>
                      <a:pt x="118777" y="7049"/>
                      <a:pt x="103632" y="0"/>
                      <a:pt x="84106" y="0"/>
                    </a:cubicBezTo>
                  </a:path>
                </a:pathLst>
              </a:custGeom>
              <a:grpFill/>
              <a:ln w="0"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D89AE204-6A8A-9A96-C5CD-7E5C377E1443}"/>
                  </a:ext>
                </a:extLst>
              </p:cNvPr>
              <p:cNvSpPr/>
              <p:nvPr/>
            </p:nvSpPr>
            <p:spPr>
              <a:xfrm>
                <a:off x="5026818" y="3329844"/>
                <a:ext cx="157733" cy="169830"/>
              </a:xfrm>
              <a:custGeom>
                <a:avLst/>
                <a:gdLst>
                  <a:gd name="connsiteX0" fmla="*/ 120301 w 157733"/>
                  <a:gd name="connsiteY0" fmla="*/ 131921 h 169830"/>
                  <a:gd name="connsiteX1" fmla="*/ 78581 w 157733"/>
                  <a:gd name="connsiteY1" fmla="*/ 149733 h 169830"/>
                  <a:gd name="connsiteX2" fmla="*/ 47339 w 157733"/>
                  <a:gd name="connsiteY2" fmla="*/ 141732 h 169830"/>
                  <a:gd name="connsiteX3" fmla="*/ 29718 w 157733"/>
                  <a:gd name="connsiteY3" fmla="*/ 118872 h 169830"/>
                  <a:gd name="connsiteX4" fmla="*/ 24098 w 157733"/>
                  <a:gd name="connsiteY4" fmla="*/ 84106 h 169830"/>
                  <a:gd name="connsiteX5" fmla="*/ 37529 w 157733"/>
                  <a:gd name="connsiteY5" fmla="*/ 37147 h 169830"/>
                  <a:gd name="connsiteX6" fmla="*/ 78867 w 157733"/>
                  <a:gd name="connsiteY6" fmla="*/ 20193 h 169830"/>
                  <a:gd name="connsiteX7" fmla="*/ 109252 w 157733"/>
                  <a:gd name="connsiteY7" fmla="*/ 27813 h 169830"/>
                  <a:gd name="connsiteX8" fmla="*/ 127349 w 157733"/>
                  <a:gd name="connsiteY8" fmla="*/ 49625 h 169830"/>
                  <a:gd name="connsiteX9" fmla="*/ 133255 w 157733"/>
                  <a:gd name="connsiteY9" fmla="*/ 84011 h 169830"/>
                  <a:gd name="connsiteX10" fmla="*/ 120206 w 157733"/>
                  <a:gd name="connsiteY10" fmla="*/ 131826 h 169830"/>
                  <a:gd name="connsiteX11" fmla="*/ 120682 w 157733"/>
                  <a:gd name="connsiteY11" fmla="*/ 10096 h 169830"/>
                  <a:gd name="connsiteX12" fmla="*/ 78962 w 157733"/>
                  <a:gd name="connsiteY12" fmla="*/ 0 h 169830"/>
                  <a:gd name="connsiteX13" fmla="*/ 37052 w 157733"/>
                  <a:gd name="connsiteY13" fmla="*/ 10096 h 169830"/>
                  <a:gd name="connsiteX14" fmla="*/ 9620 w 157733"/>
                  <a:gd name="connsiteY14" fmla="*/ 39052 h 169830"/>
                  <a:gd name="connsiteX15" fmla="*/ 0 w 157733"/>
                  <a:gd name="connsiteY15" fmla="*/ 84392 h 169830"/>
                  <a:gd name="connsiteX16" fmla="*/ 8954 w 157733"/>
                  <a:gd name="connsiteY16" fmla="*/ 129921 h 169830"/>
                  <a:gd name="connsiteX17" fmla="*/ 35433 w 157733"/>
                  <a:gd name="connsiteY17" fmla="*/ 159544 h 169830"/>
                  <a:gd name="connsiteX18" fmla="*/ 78867 w 157733"/>
                  <a:gd name="connsiteY18" fmla="*/ 169831 h 169830"/>
                  <a:gd name="connsiteX19" fmla="*/ 137446 w 157733"/>
                  <a:gd name="connsiteY19" fmla="*/ 146780 h 169830"/>
                  <a:gd name="connsiteX20" fmla="*/ 157734 w 157733"/>
                  <a:gd name="connsiteY20" fmla="*/ 84296 h 169830"/>
                  <a:gd name="connsiteX21" fmla="*/ 147923 w 157733"/>
                  <a:gd name="connsiteY21" fmla="*/ 38957 h 169830"/>
                  <a:gd name="connsiteX22" fmla="*/ 120587 w 157733"/>
                  <a:gd name="connsiteY22" fmla="*/ 1000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733" h="169830">
                    <a:moveTo>
                      <a:pt x="120301" y="131921"/>
                    </a:moveTo>
                    <a:cubicBezTo>
                      <a:pt x="111538" y="143732"/>
                      <a:pt x="97631" y="149733"/>
                      <a:pt x="78581" y="149733"/>
                    </a:cubicBezTo>
                    <a:cubicBezTo>
                      <a:pt x="65818" y="149733"/>
                      <a:pt x="55340" y="147066"/>
                      <a:pt x="47339" y="141732"/>
                    </a:cubicBezTo>
                    <a:cubicBezTo>
                      <a:pt x="39338" y="136398"/>
                      <a:pt x="33433" y="128778"/>
                      <a:pt x="29718" y="118872"/>
                    </a:cubicBezTo>
                    <a:cubicBezTo>
                      <a:pt x="26003" y="108966"/>
                      <a:pt x="24098" y="97441"/>
                      <a:pt x="24098" y="84106"/>
                    </a:cubicBezTo>
                    <a:cubicBezTo>
                      <a:pt x="24098" y="64103"/>
                      <a:pt x="28575" y="48482"/>
                      <a:pt x="37529" y="37147"/>
                    </a:cubicBezTo>
                    <a:cubicBezTo>
                      <a:pt x="46482" y="25908"/>
                      <a:pt x="60293" y="20193"/>
                      <a:pt x="78867" y="20193"/>
                    </a:cubicBezTo>
                    <a:cubicBezTo>
                      <a:pt x="90964" y="20193"/>
                      <a:pt x="101060" y="22765"/>
                      <a:pt x="109252" y="27813"/>
                    </a:cubicBezTo>
                    <a:cubicBezTo>
                      <a:pt x="117443" y="32861"/>
                      <a:pt x="123444" y="40196"/>
                      <a:pt x="127349" y="49625"/>
                    </a:cubicBezTo>
                    <a:cubicBezTo>
                      <a:pt x="131350" y="59055"/>
                      <a:pt x="133255" y="70485"/>
                      <a:pt x="133255" y="84011"/>
                    </a:cubicBezTo>
                    <a:cubicBezTo>
                      <a:pt x="133255" y="104013"/>
                      <a:pt x="128873" y="119920"/>
                      <a:pt x="120206" y="131826"/>
                    </a:cubicBezTo>
                    <a:moveTo>
                      <a:pt x="120682" y="10096"/>
                    </a:moveTo>
                    <a:cubicBezTo>
                      <a:pt x="108966" y="3334"/>
                      <a:pt x="95060" y="0"/>
                      <a:pt x="78962" y="0"/>
                    </a:cubicBezTo>
                    <a:cubicBezTo>
                      <a:pt x="62865" y="0"/>
                      <a:pt x="48958" y="3334"/>
                      <a:pt x="37052" y="10096"/>
                    </a:cubicBezTo>
                    <a:cubicBezTo>
                      <a:pt x="25146" y="16859"/>
                      <a:pt x="16002" y="26479"/>
                      <a:pt x="9620" y="39052"/>
                    </a:cubicBezTo>
                    <a:cubicBezTo>
                      <a:pt x="3238" y="51626"/>
                      <a:pt x="0" y="66770"/>
                      <a:pt x="0" y="84392"/>
                    </a:cubicBezTo>
                    <a:cubicBezTo>
                      <a:pt x="0" y="102013"/>
                      <a:pt x="2953" y="117062"/>
                      <a:pt x="8954" y="129921"/>
                    </a:cubicBezTo>
                    <a:cubicBezTo>
                      <a:pt x="14859" y="142875"/>
                      <a:pt x="23717" y="152686"/>
                      <a:pt x="35433" y="159544"/>
                    </a:cubicBezTo>
                    <a:cubicBezTo>
                      <a:pt x="47149" y="166402"/>
                      <a:pt x="61627" y="169831"/>
                      <a:pt x="78867" y="169831"/>
                    </a:cubicBezTo>
                    <a:cubicBezTo>
                      <a:pt x="104489" y="169831"/>
                      <a:pt x="124015" y="162211"/>
                      <a:pt x="137446" y="146780"/>
                    </a:cubicBezTo>
                    <a:cubicBezTo>
                      <a:pt x="150971" y="131445"/>
                      <a:pt x="157734" y="110585"/>
                      <a:pt x="157734" y="84296"/>
                    </a:cubicBezTo>
                    <a:cubicBezTo>
                      <a:pt x="157734" y="66675"/>
                      <a:pt x="154496" y="51530"/>
                      <a:pt x="147923" y="38957"/>
                    </a:cubicBezTo>
                    <a:cubicBezTo>
                      <a:pt x="141446" y="26384"/>
                      <a:pt x="132302" y="16764"/>
                      <a:pt x="120587" y="10001"/>
                    </a:cubicBezTo>
                  </a:path>
                </a:pathLst>
              </a:custGeom>
              <a:grpFill/>
              <a:ln w="0" cap="flat">
                <a:noFill/>
                <a:prstDash val="solid"/>
                <a:miter/>
              </a:ln>
            </p:spPr>
            <p:txBody>
              <a:bodyPr rtlCol="0" anchor="ctr"/>
              <a:lstStyle/>
              <a:p>
                <a:endParaRPr lang="fr-FR"/>
              </a:p>
            </p:txBody>
          </p:sp>
          <p:sp>
            <p:nvSpPr>
              <p:cNvPr id="32" name="Forme libre : forme 31">
                <a:extLst>
                  <a:ext uri="{FF2B5EF4-FFF2-40B4-BE49-F238E27FC236}">
                    <a16:creationId xmlns:a16="http://schemas.microsoft.com/office/drawing/2014/main" id="{58D7CD0E-2175-3B7D-5002-5142696A64CE}"/>
                  </a:ext>
                </a:extLst>
              </p:cNvPr>
              <p:cNvSpPr/>
              <p:nvPr/>
            </p:nvSpPr>
            <p:spPr>
              <a:xfrm>
                <a:off x="5212936" y="3333750"/>
                <a:ext cx="254412" cy="162210"/>
              </a:xfrm>
              <a:custGeom>
                <a:avLst/>
                <a:gdLst>
                  <a:gd name="connsiteX0" fmla="*/ 212407 w 254412"/>
                  <a:gd name="connsiteY0" fmla="*/ 61722 h 162210"/>
                  <a:gd name="connsiteX1" fmla="*/ 199358 w 254412"/>
                  <a:gd name="connsiteY1" fmla="*/ 108109 h 162210"/>
                  <a:gd name="connsiteX2" fmla="*/ 191357 w 254412"/>
                  <a:gd name="connsiteY2" fmla="*/ 141637 h 162210"/>
                  <a:gd name="connsiteX3" fmla="*/ 179927 w 254412"/>
                  <a:gd name="connsiteY3" fmla="*/ 141637 h 162210"/>
                  <a:gd name="connsiteX4" fmla="*/ 172879 w 254412"/>
                  <a:gd name="connsiteY4" fmla="*/ 107918 h 162210"/>
                  <a:gd name="connsiteX5" fmla="*/ 161163 w 254412"/>
                  <a:gd name="connsiteY5" fmla="*/ 62770 h 162210"/>
                  <a:gd name="connsiteX6" fmla="*/ 142970 w 254412"/>
                  <a:gd name="connsiteY6" fmla="*/ 0 h 162210"/>
                  <a:gd name="connsiteX7" fmla="*/ 112300 w 254412"/>
                  <a:gd name="connsiteY7" fmla="*/ 0 h 162210"/>
                  <a:gd name="connsiteX8" fmla="*/ 94488 w 254412"/>
                  <a:gd name="connsiteY8" fmla="*/ 62770 h 162210"/>
                  <a:gd name="connsiteX9" fmla="*/ 82582 w 254412"/>
                  <a:gd name="connsiteY9" fmla="*/ 108490 h 162210"/>
                  <a:gd name="connsiteX10" fmla="*/ 75629 w 254412"/>
                  <a:gd name="connsiteY10" fmla="*/ 141637 h 162210"/>
                  <a:gd name="connsiteX11" fmla="*/ 63817 w 254412"/>
                  <a:gd name="connsiteY11" fmla="*/ 141637 h 162210"/>
                  <a:gd name="connsiteX12" fmla="*/ 55817 w 254412"/>
                  <a:gd name="connsiteY12" fmla="*/ 107918 h 162210"/>
                  <a:gd name="connsiteX13" fmla="*/ 42196 w 254412"/>
                  <a:gd name="connsiteY13" fmla="*/ 61722 h 162210"/>
                  <a:gd name="connsiteX14" fmla="*/ 24384 w 254412"/>
                  <a:gd name="connsiteY14" fmla="*/ 0 h 162210"/>
                  <a:gd name="connsiteX15" fmla="*/ 0 w 254412"/>
                  <a:gd name="connsiteY15" fmla="*/ 0 h 162210"/>
                  <a:gd name="connsiteX16" fmla="*/ 51244 w 254412"/>
                  <a:gd name="connsiteY16" fmla="*/ 162211 h 162210"/>
                  <a:gd name="connsiteX17" fmla="*/ 85439 w 254412"/>
                  <a:gd name="connsiteY17" fmla="*/ 162211 h 162210"/>
                  <a:gd name="connsiteX18" fmla="*/ 105346 w 254412"/>
                  <a:gd name="connsiteY18" fmla="*/ 90297 h 162210"/>
                  <a:gd name="connsiteX19" fmla="*/ 115919 w 254412"/>
                  <a:gd name="connsiteY19" fmla="*/ 48959 h 162210"/>
                  <a:gd name="connsiteX20" fmla="*/ 121825 w 254412"/>
                  <a:gd name="connsiteY20" fmla="*/ 18478 h 162210"/>
                  <a:gd name="connsiteX21" fmla="*/ 131254 w 254412"/>
                  <a:gd name="connsiteY21" fmla="*/ 18478 h 162210"/>
                  <a:gd name="connsiteX22" fmla="*/ 137255 w 254412"/>
                  <a:gd name="connsiteY22" fmla="*/ 48959 h 162210"/>
                  <a:gd name="connsiteX23" fmla="*/ 147923 w 254412"/>
                  <a:gd name="connsiteY23" fmla="*/ 90297 h 162210"/>
                  <a:gd name="connsiteX24" fmla="*/ 167831 w 254412"/>
                  <a:gd name="connsiteY24" fmla="*/ 162211 h 162210"/>
                  <a:gd name="connsiteX25" fmla="*/ 203073 w 254412"/>
                  <a:gd name="connsiteY25" fmla="*/ 162211 h 162210"/>
                  <a:gd name="connsiteX26" fmla="*/ 254413 w 254412"/>
                  <a:gd name="connsiteY26" fmla="*/ 0 h 162210"/>
                  <a:gd name="connsiteX27" fmla="*/ 230315 w 254412"/>
                  <a:gd name="connsiteY27" fmla="*/ 0 h 162210"/>
                  <a:gd name="connsiteX28" fmla="*/ 212503 w 254412"/>
                  <a:gd name="connsiteY28" fmla="*/ 61722 h 162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54412" h="162210">
                    <a:moveTo>
                      <a:pt x="212407" y="61722"/>
                    </a:moveTo>
                    <a:cubicBezTo>
                      <a:pt x="207740" y="77819"/>
                      <a:pt x="203454" y="93250"/>
                      <a:pt x="199358" y="108109"/>
                    </a:cubicBezTo>
                    <a:cubicBezTo>
                      <a:pt x="196406" y="118872"/>
                      <a:pt x="193738" y="130016"/>
                      <a:pt x="191357" y="141637"/>
                    </a:cubicBezTo>
                    <a:lnTo>
                      <a:pt x="179927" y="141637"/>
                    </a:lnTo>
                    <a:cubicBezTo>
                      <a:pt x="177927" y="130302"/>
                      <a:pt x="175641" y="119063"/>
                      <a:pt x="172879" y="107918"/>
                    </a:cubicBezTo>
                    <a:cubicBezTo>
                      <a:pt x="169069" y="92488"/>
                      <a:pt x="165163" y="77438"/>
                      <a:pt x="161163" y="62770"/>
                    </a:cubicBezTo>
                    <a:lnTo>
                      <a:pt x="142970" y="0"/>
                    </a:lnTo>
                    <a:lnTo>
                      <a:pt x="112300" y="0"/>
                    </a:lnTo>
                    <a:lnTo>
                      <a:pt x="94488" y="62770"/>
                    </a:lnTo>
                    <a:cubicBezTo>
                      <a:pt x="90488" y="77438"/>
                      <a:pt x="86582" y="92678"/>
                      <a:pt x="82582" y="108490"/>
                    </a:cubicBezTo>
                    <a:cubicBezTo>
                      <a:pt x="79724" y="119729"/>
                      <a:pt x="77438" y="130778"/>
                      <a:pt x="75629" y="141637"/>
                    </a:cubicBezTo>
                    <a:lnTo>
                      <a:pt x="63817" y="141637"/>
                    </a:lnTo>
                    <a:cubicBezTo>
                      <a:pt x="61531" y="129921"/>
                      <a:pt x="58865" y="118681"/>
                      <a:pt x="55817" y="107918"/>
                    </a:cubicBezTo>
                    <a:cubicBezTo>
                      <a:pt x="51625" y="93155"/>
                      <a:pt x="47054" y="77724"/>
                      <a:pt x="42196" y="61722"/>
                    </a:cubicBezTo>
                    <a:lnTo>
                      <a:pt x="24384" y="0"/>
                    </a:lnTo>
                    <a:lnTo>
                      <a:pt x="0" y="0"/>
                    </a:lnTo>
                    <a:lnTo>
                      <a:pt x="51244" y="162211"/>
                    </a:lnTo>
                    <a:lnTo>
                      <a:pt x="85439" y="162211"/>
                    </a:lnTo>
                    <a:lnTo>
                      <a:pt x="105346" y="90297"/>
                    </a:lnTo>
                    <a:cubicBezTo>
                      <a:pt x="109252" y="76581"/>
                      <a:pt x="112871" y="62770"/>
                      <a:pt x="115919" y="48959"/>
                    </a:cubicBezTo>
                    <a:cubicBezTo>
                      <a:pt x="118205" y="38767"/>
                      <a:pt x="120206" y="28575"/>
                      <a:pt x="121825" y="18478"/>
                    </a:cubicBezTo>
                    <a:lnTo>
                      <a:pt x="131254" y="18478"/>
                    </a:lnTo>
                    <a:cubicBezTo>
                      <a:pt x="132969" y="28670"/>
                      <a:pt x="134969" y="38767"/>
                      <a:pt x="137255" y="48959"/>
                    </a:cubicBezTo>
                    <a:cubicBezTo>
                      <a:pt x="140398" y="62770"/>
                      <a:pt x="143923" y="76581"/>
                      <a:pt x="147923" y="90297"/>
                    </a:cubicBezTo>
                    <a:lnTo>
                      <a:pt x="167831" y="162211"/>
                    </a:lnTo>
                    <a:lnTo>
                      <a:pt x="203073" y="162211"/>
                    </a:lnTo>
                    <a:lnTo>
                      <a:pt x="254413" y="0"/>
                    </a:lnTo>
                    <a:lnTo>
                      <a:pt x="230315" y="0"/>
                    </a:lnTo>
                    <a:lnTo>
                      <a:pt x="212503" y="61722"/>
                    </a:lnTo>
                    <a:close/>
                  </a:path>
                </a:pathLst>
              </a:custGeom>
              <a:grpFill/>
              <a:ln w="0"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2926FBC6-BE74-49E8-535C-8A461531F8BD}"/>
                  </a:ext>
                </a:extLst>
              </p:cNvPr>
              <p:cNvSpPr/>
              <p:nvPr/>
            </p:nvSpPr>
            <p:spPr>
              <a:xfrm>
                <a:off x="5495829" y="3329844"/>
                <a:ext cx="148209" cy="169926"/>
              </a:xfrm>
              <a:custGeom>
                <a:avLst/>
                <a:gdLst>
                  <a:gd name="connsiteX0" fmla="*/ 37529 w 148209"/>
                  <a:gd name="connsiteY0" fmla="*/ 35243 h 169926"/>
                  <a:gd name="connsiteX1" fmla="*/ 77152 w 148209"/>
                  <a:gd name="connsiteY1" fmla="*/ 18478 h 169926"/>
                  <a:gd name="connsiteX2" fmla="*/ 115348 w 148209"/>
                  <a:gd name="connsiteY2" fmla="*/ 34671 h 169926"/>
                  <a:gd name="connsiteX3" fmla="*/ 125921 w 148209"/>
                  <a:gd name="connsiteY3" fmla="*/ 74295 h 169926"/>
                  <a:gd name="connsiteX4" fmla="*/ 24575 w 148209"/>
                  <a:gd name="connsiteY4" fmla="*/ 74295 h 169926"/>
                  <a:gd name="connsiteX5" fmla="*/ 37529 w 148209"/>
                  <a:gd name="connsiteY5" fmla="*/ 35243 h 169926"/>
                  <a:gd name="connsiteX6" fmla="*/ 117443 w 148209"/>
                  <a:gd name="connsiteY6" fmla="*/ 9239 h 169926"/>
                  <a:gd name="connsiteX7" fmla="*/ 77819 w 148209"/>
                  <a:gd name="connsiteY7" fmla="*/ 0 h 169926"/>
                  <a:gd name="connsiteX8" fmla="*/ 36671 w 148209"/>
                  <a:gd name="connsiteY8" fmla="*/ 10096 h 169926"/>
                  <a:gd name="connsiteX9" fmla="*/ 9620 w 148209"/>
                  <a:gd name="connsiteY9" fmla="*/ 39433 h 169926"/>
                  <a:gd name="connsiteX10" fmla="*/ 0 w 148209"/>
                  <a:gd name="connsiteY10" fmla="*/ 85534 h 169926"/>
                  <a:gd name="connsiteX11" fmla="*/ 9239 w 148209"/>
                  <a:gd name="connsiteY11" fmla="*/ 131064 h 169926"/>
                  <a:gd name="connsiteX12" fmla="*/ 36100 w 148209"/>
                  <a:gd name="connsiteY12" fmla="*/ 160020 h 169926"/>
                  <a:gd name="connsiteX13" fmla="*/ 78867 w 148209"/>
                  <a:gd name="connsiteY13" fmla="*/ 169926 h 169926"/>
                  <a:gd name="connsiteX14" fmla="*/ 113062 w 148209"/>
                  <a:gd name="connsiteY14" fmla="*/ 163830 h 169926"/>
                  <a:gd name="connsiteX15" fmla="*/ 134874 w 148209"/>
                  <a:gd name="connsiteY15" fmla="*/ 146590 h 169926"/>
                  <a:gd name="connsiteX16" fmla="*/ 146876 w 148209"/>
                  <a:gd name="connsiteY16" fmla="*/ 119729 h 169926"/>
                  <a:gd name="connsiteX17" fmla="*/ 125921 w 148209"/>
                  <a:gd name="connsiteY17" fmla="*/ 113824 h 169926"/>
                  <a:gd name="connsiteX18" fmla="*/ 118205 w 148209"/>
                  <a:gd name="connsiteY18" fmla="*/ 132112 h 169926"/>
                  <a:gd name="connsiteX19" fmla="*/ 104108 w 148209"/>
                  <a:gd name="connsiteY19" fmla="*/ 145161 h 169926"/>
                  <a:gd name="connsiteX20" fmla="*/ 78772 w 148209"/>
                  <a:gd name="connsiteY20" fmla="*/ 150019 h 169926"/>
                  <a:gd name="connsiteX21" fmla="*/ 37433 w 148209"/>
                  <a:gd name="connsiteY21" fmla="*/ 132969 h 169926"/>
                  <a:gd name="connsiteX22" fmla="*/ 24194 w 148209"/>
                  <a:gd name="connsiteY22" fmla="*/ 91059 h 169926"/>
                  <a:gd name="connsiteX23" fmla="*/ 147542 w 148209"/>
                  <a:gd name="connsiteY23" fmla="*/ 91059 h 169926"/>
                  <a:gd name="connsiteX24" fmla="*/ 148209 w 148209"/>
                  <a:gd name="connsiteY24" fmla="*/ 81820 h 169926"/>
                  <a:gd name="connsiteX25" fmla="*/ 148209 w 148209"/>
                  <a:gd name="connsiteY25" fmla="*/ 74295 h 169926"/>
                  <a:gd name="connsiteX26" fmla="*/ 140494 w 148209"/>
                  <a:gd name="connsiteY26" fmla="*/ 35052 h 169926"/>
                  <a:gd name="connsiteX27" fmla="*/ 117348 w 148209"/>
                  <a:gd name="connsiteY27" fmla="*/ 9239 h 169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8209" h="169926">
                    <a:moveTo>
                      <a:pt x="37529" y="35243"/>
                    </a:moveTo>
                    <a:cubicBezTo>
                      <a:pt x="46482" y="24098"/>
                      <a:pt x="59627" y="18478"/>
                      <a:pt x="77152" y="18478"/>
                    </a:cubicBezTo>
                    <a:cubicBezTo>
                      <a:pt x="94678" y="18478"/>
                      <a:pt x="108014" y="23908"/>
                      <a:pt x="115348" y="34671"/>
                    </a:cubicBezTo>
                    <a:cubicBezTo>
                      <a:pt x="121920" y="44291"/>
                      <a:pt x="125349" y="57531"/>
                      <a:pt x="125921" y="74295"/>
                    </a:cubicBezTo>
                    <a:lnTo>
                      <a:pt x="24575" y="74295"/>
                    </a:lnTo>
                    <a:cubicBezTo>
                      <a:pt x="25813" y="57531"/>
                      <a:pt x="30099" y="44482"/>
                      <a:pt x="37529" y="35243"/>
                    </a:cubicBezTo>
                    <a:moveTo>
                      <a:pt x="117443" y="9239"/>
                    </a:moveTo>
                    <a:cubicBezTo>
                      <a:pt x="107061" y="3048"/>
                      <a:pt x="93917" y="0"/>
                      <a:pt x="77819" y="0"/>
                    </a:cubicBezTo>
                    <a:cubicBezTo>
                      <a:pt x="61722" y="0"/>
                      <a:pt x="48292" y="3334"/>
                      <a:pt x="36671" y="10096"/>
                    </a:cubicBezTo>
                    <a:cubicBezTo>
                      <a:pt x="25051" y="16859"/>
                      <a:pt x="16002" y="26575"/>
                      <a:pt x="9620" y="39433"/>
                    </a:cubicBezTo>
                    <a:cubicBezTo>
                      <a:pt x="3239" y="52197"/>
                      <a:pt x="0" y="67532"/>
                      <a:pt x="0" y="85534"/>
                    </a:cubicBezTo>
                    <a:cubicBezTo>
                      <a:pt x="0" y="103537"/>
                      <a:pt x="3048" y="118396"/>
                      <a:pt x="9239" y="131064"/>
                    </a:cubicBezTo>
                    <a:cubicBezTo>
                      <a:pt x="15431" y="143732"/>
                      <a:pt x="24384" y="153353"/>
                      <a:pt x="36100" y="160020"/>
                    </a:cubicBezTo>
                    <a:cubicBezTo>
                      <a:pt x="47816" y="166688"/>
                      <a:pt x="62103" y="169926"/>
                      <a:pt x="78867" y="169926"/>
                    </a:cubicBezTo>
                    <a:cubicBezTo>
                      <a:pt x="92583" y="169926"/>
                      <a:pt x="104013" y="167926"/>
                      <a:pt x="113062" y="163830"/>
                    </a:cubicBezTo>
                    <a:cubicBezTo>
                      <a:pt x="122111" y="159734"/>
                      <a:pt x="129445" y="154019"/>
                      <a:pt x="134874" y="146590"/>
                    </a:cubicBezTo>
                    <a:cubicBezTo>
                      <a:pt x="140303" y="139160"/>
                      <a:pt x="144304" y="130207"/>
                      <a:pt x="146876" y="119729"/>
                    </a:cubicBezTo>
                    <a:lnTo>
                      <a:pt x="125921" y="113824"/>
                    </a:lnTo>
                    <a:cubicBezTo>
                      <a:pt x="124015" y="120587"/>
                      <a:pt x="121444" y="126682"/>
                      <a:pt x="118205" y="132112"/>
                    </a:cubicBezTo>
                    <a:cubicBezTo>
                      <a:pt x="114967" y="137541"/>
                      <a:pt x="110300" y="141923"/>
                      <a:pt x="104108" y="145161"/>
                    </a:cubicBezTo>
                    <a:cubicBezTo>
                      <a:pt x="97917" y="148400"/>
                      <a:pt x="89535" y="150019"/>
                      <a:pt x="78772" y="150019"/>
                    </a:cubicBezTo>
                    <a:cubicBezTo>
                      <a:pt x="60198" y="150019"/>
                      <a:pt x="46387" y="144304"/>
                      <a:pt x="37433" y="132969"/>
                    </a:cubicBezTo>
                    <a:cubicBezTo>
                      <a:pt x="29337" y="122682"/>
                      <a:pt x="24956" y="108680"/>
                      <a:pt x="24194" y="91059"/>
                    </a:cubicBezTo>
                    <a:lnTo>
                      <a:pt x="147542" y="91059"/>
                    </a:lnTo>
                    <a:cubicBezTo>
                      <a:pt x="148019" y="88011"/>
                      <a:pt x="148209" y="84963"/>
                      <a:pt x="148209" y="81820"/>
                    </a:cubicBezTo>
                    <a:lnTo>
                      <a:pt x="148209" y="74295"/>
                    </a:lnTo>
                    <a:cubicBezTo>
                      <a:pt x="148209" y="59150"/>
                      <a:pt x="145637" y="46101"/>
                      <a:pt x="140494" y="35052"/>
                    </a:cubicBezTo>
                    <a:cubicBezTo>
                      <a:pt x="135350" y="24003"/>
                      <a:pt x="127635" y="15430"/>
                      <a:pt x="117348" y="9239"/>
                    </a:cubicBezTo>
                  </a:path>
                </a:pathLst>
              </a:custGeom>
              <a:grpFill/>
              <a:ln w="0" cap="flat">
                <a:noFill/>
                <a:prstDash val="solid"/>
                <a:miter/>
              </a:ln>
            </p:spPr>
            <p:txBody>
              <a:bodyPr rtlCol="0" anchor="ctr"/>
              <a:lstStyle/>
              <a:p>
                <a:endParaRPr lang="fr-FR"/>
              </a:p>
            </p:txBody>
          </p:sp>
          <p:sp>
            <p:nvSpPr>
              <p:cNvPr id="34" name="Forme libre : forme 33">
                <a:extLst>
                  <a:ext uri="{FF2B5EF4-FFF2-40B4-BE49-F238E27FC236}">
                    <a16:creationId xmlns:a16="http://schemas.microsoft.com/office/drawing/2014/main" id="{59DB69B1-85B3-A7AD-ECC6-C9014EA458C5}"/>
                  </a:ext>
                </a:extLst>
              </p:cNvPr>
              <p:cNvSpPr/>
              <p:nvPr/>
            </p:nvSpPr>
            <p:spPr>
              <a:xfrm>
                <a:off x="5693758" y="3329939"/>
                <a:ext cx="82295" cy="165830"/>
              </a:xfrm>
              <a:custGeom>
                <a:avLst/>
                <a:gdLst>
                  <a:gd name="connsiteX0" fmla="*/ 58579 w 82295"/>
                  <a:gd name="connsiteY0" fmla="*/ 4286 h 165830"/>
                  <a:gd name="connsiteX1" fmla="*/ 41243 w 82295"/>
                  <a:gd name="connsiteY1" fmla="*/ 16478 h 165830"/>
                  <a:gd name="connsiteX2" fmla="*/ 28670 w 82295"/>
                  <a:gd name="connsiteY2" fmla="*/ 37052 h 165830"/>
                  <a:gd name="connsiteX3" fmla="*/ 26289 w 82295"/>
                  <a:gd name="connsiteY3" fmla="*/ 43720 h 165830"/>
                  <a:gd name="connsiteX4" fmla="*/ 22288 w 82295"/>
                  <a:gd name="connsiteY4" fmla="*/ 43529 h 165830"/>
                  <a:gd name="connsiteX5" fmla="*/ 22288 w 82295"/>
                  <a:gd name="connsiteY5" fmla="*/ 3620 h 165830"/>
                  <a:gd name="connsiteX6" fmla="*/ 0 w 82295"/>
                  <a:gd name="connsiteY6" fmla="*/ 3620 h 165830"/>
                  <a:gd name="connsiteX7" fmla="*/ 0 w 82295"/>
                  <a:gd name="connsiteY7" fmla="*/ 165830 h 165830"/>
                  <a:gd name="connsiteX8" fmla="*/ 23717 w 82295"/>
                  <a:gd name="connsiteY8" fmla="*/ 165830 h 165830"/>
                  <a:gd name="connsiteX9" fmla="*/ 23717 w 82295"/>
                  <a:gd name="connsiteY9" fmla="*/ 88011 h 165830"/>
                  <a:gd name="connsiteX10" fmla="*/ 29623 w 82295"/>
                  <a:gd name="connsiteY10" fmla="*/ 52197 h 165830"/>
                  <a:gd name="connsiteX11" fmla="*/ 48101 w 82295"/>
                  <a:gd name="connsiteY11" fmla="*/ 32480 h 165830"/>
                  <a:gd name="connsiteX12" fmla="*/ 80200 w 82295"/>
                  <a:gd name="connsiteY12" fmla="*/ 26194 h 165830"/>
                  <a:gd name="connsiteX13" fmla="*/ 82296 w 82295"/>
                  <a:gd name="connsiteY13" fmla="*/ 26194 h 165830"/>
                  <a:gd name="connsiteX14" fmla="*/ 82296 w 82295"/>
                  <a:gd name="connsiteY14" fmla="*/ 0 h 165830"/>
                  <a:gd name="connsiteX15" fmla="*/ 80200 w 82295"/>
                  <a:gd name="connsiteY15" fmla="*/ 0 h 165830"/>
                  <a:gd name="connsiteX16" fmla="*/ 58579 w 82295"/>
                  <a:gd name="connsiteY16" fmla="*/ 4001 h 16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2295" h="165830">
                    <a:moveTo>
                      <a:pt x="58579" y="4286"/>
                    </a:moveTo>
                    <a:cubicBezTo>
                      <a:pt x="52006" y="6953"/>
                      <a:pt x="46292" y="11049"/>
                      <a:pt x="41243" y="16478"/>
                    </a:cubicBezTo>
                    <a:cubicBezTo>
                      <a:pt x="36195" y="21907"/>
                      <a:pt x="32099" y="28766"/>
                      <a:pt x="28670" y="37052"/>
                    </a:cubicBezTo>
                    <a:cubicBezTo>
                      <a:pt x="27813" y="39148"/>
                      <a:pt x="26956" y="41434"/>
                      <a:pt x="26289" y="43720"/>
                    </a:cubicBezTo>
                    <a:lnTo>
                      <a:pt x="22288" y="43529"/>
                    </a:lnTo>
                    <a:lnTo>
                      <a:pt x="22288" y="3620"/>
                    </a:lnTo>
                    <a:lnTo>
                      <a:pt x="0" y="3620"/>
                    </a:lnTo>
                    <a:lnTo>
                      <a:pt x="0" y="165830"/>
                    </a:lnTo>
                    <a:lnTo>
                      <a:pt x="23717" y="165830"/>
                    </a:lnTo>
                    <a:lnTo>
                      <a:pt x="23717" y="88011"/>
                    </a:lnTo>
                    <a:cubicBezTo>
                      <a:pt x="23717" y="73152"/>
                      <a:pt x="25717" y="61151"/>
                      <a:pt x="29623" y="52197"/>
                    </a:cubicBezTo>
                    <a:cubicBezTo>
                      <a:pt x="33623" y="43244"/>
                      <a:pt x="39719" y="36671"/>
                      <a:pt x="48101" y="32480"/>
                    </a:cubicBezTo>
                    <a:cubicBezTo>
                      <a:pt x="56483" y="28289"/>
                      <a:pt x="67151" y="26194"/>
                      <a:pt x="80200" y="26194"/>
                    </a:cubicBezTo>
                    <a:lnTo>
                      <a:pt x="82296" y="26194"/>
                    </a:lnTo>
                    <a:lnTo>
                      <a:pt x="82296" y="0"/>
                    </a:lnTo>
                    <a:lnTo>
                      <a:pt x="80200" y="0"/>
                    </a:lnTo>
                    <a:cubicBezTo>
                      <a:pt x="72295" y="0"/>
                      <a:pt x="65056" y="1333"/>
                      <a:pt x="58579" y="4001"/>
                    </a:cubicBezTo>
                  </a:path>
                </a:pathLst>
              </a:custGeom>
              <a:grpFill/>
              <a:ln w="0" cap="flat">
                <a:noFill/>
                <a:prstDash val="solid"/>
                <a:miter/>
              </a:ln>
            </p:spPr>
            <p:txBody>
              <a:bodyPr rtlCol="0" anchor="ctr"/>
              <a:lstStyle/>
              <a:p>
                <a:endParaRPr lang="fr-FR"/>
              </a:p>
            </p:txBody>
          </p:sp>
        </p:grpSp>
        <p:sp>
          <p:nvSpPr>
            <p:cNvPr id="15" name="Forme libre : forme 14">
              <a:extLst>
                <a:ext uri="{FF2B5EF4-FFF2-40B4-BE49-F238E27FC236}">
                  <a16:creationId xmlns:a16="http://schemas.microsoft.com/office/drawing/2014/main" id="{E1C22801-A11E-23B1-A99A-38AA7D36B55A}"/>
                </a:ext>
              </a:extLst>
            </p:cNvPr>
            <p:cNvSpPr/>
            <p:nvPr/>
          </p:nvSpPr>
          <p:spPr>
            <a:xfrm>
              <a:off x="5822441" y="3267075"/>
              <a:ext cx="29337" cy="25812"/>
            </a:xfrm>
            <a:custGeom>
              <a:avLst/>
              <a:gdLst>
                <a:gd name="connsiteX0" fmla="*/ 0 w 29337"/>
                <a:gd name="connsiteY0" fmla="*/ 0 h 25812"/>
                <a:gd name="connsiteX1" fmla="*/ 29337 w 29337"/>
                <a:gd name="connsiteY1" fmla="*/ 0 h 25812"/>
                <a:gd name="connsiteX2" fmla="*/ 29337 w 29337"/>
                <a:gd name="connsiteY2" fmla="*/ 25813 h 25812"/>
                <a:gd name="connsiteX3" fmla="*/ 0 w 29337"/>
                <a:gd name="connsiteY3" fmla="*/ 25813 h 25812"/>
              </a:gdLst>
              <a:ahLst/>
              <a:cxnLst>
                <a:cxn ang="0">
                  <a:pos x="connsiteX0" y="connsiteY0"/>
                </a:cxn>
                <a:cxn ang="0">
                  <a:pos x="connsiteX1" y="connsiteY1"/>
                </a:cxn>
                <a:cxn ang="0">
                  <a:pos x="connsiteX2" y="connsiteY2"/>
                </a:cxn>
                <a:cxn ang="0">
                  <a:pos x="connsiteX3" y="connsiteY3"/>
                </a:cxn>
              </a:cxnLst>
              <a:rect l="l" t="t" r="r" b="b"/>
              <a:pathLst>
                <a:path w="29337" h="25812">
                  <a:moveTo>
                    <a:pt x="0" y="0"/>
                  </a:moveTo>
                  <a:lnTo>
                    <a:pt x="29337" y="0"/>
                  </a:lnTo>
                  <a:lnTo>
                    <a:pt x="29337" y="25813"/>
                  </a:lnTo>
                  <a:lnTo>
                    <a:pt x="0" y="25813"/>
                  </a:lnTo>
                  <a:close/>
                </a:path>
              </a:pathLst>
            </a:custGeom>
            <a:grpFill/>
            <a:ln w="0" cap="flat">
              <a:noFill/>
              <a:prstDash val="solid"/>
              <a:miter/>
            </a:ln>
          </p:spPr>
          <p:txBody>
            <a:bodyPr rtlCol="0" anchor="ctr"/>
            <a:lstStyle/>
            <a:p>
              <a:endParaRPr lang="fr-FR"/>
            </a:p>
          </p:txBody>
        </p:sp>
        <p:sp>
          <p:nvSpPr>
            <p:cNvPr id="16" name="Forme libre : forme 15">
              <a:extLst>
                <a:ext uri="{FF2B5EF4-FFF2-40B4-BE49-F238E27FC236}">
                  <a16:creationId xmlns:a16="http://schemas.microsoft.com/office/drawing/2014/main" id="{B56A6F4B-C1F5-8D22-E8E1-436C52DD8108}"/>
                </a:ext>
              </a:extLst>
            </p:cNvPr>
            <p:cNvSpPr/>
            <p:nvPr/>
          </p:nvSpPr>
          <p:spPr>
            <a:xfrm>
              <a:off x="5824822" y="3333750"/>
              <a:ext cx="24098" cy="162210"/>
            </a:xfrm>
            <a:custGeom>
              <a:avLst/>
              <a:gdLst>
                <a:gd name="connsiteX0" fmla="*/ 0 w 24098"/>
                <a:gd name="connsiteY0" fmla="*/ 0 h 162210"/>
                <a:gd name="connsiteX1" fmla="*/ 24098 w 24098"/>
                <a:gd name="connsiteY1" fmla="*/ 0 h 162210"/>
                <a:gd name="connsiteX2" fmla="*/ 24098 w 24098"/>
                <a:gd name="connsiteY2" fmla="*/ 162211 h 162210"/>
                <a:gd name="connsiteX3" fmla="*/ 0 w 24098"/>
                <a:gd name="connsiteY3" fmla="*/ 162211 h 162210"/>
              </a:gdLst>
              <a:ahLst/>
              <a:cxnLst>
                <a:cxn ang="0">
                  <a:pos x="connsiteX0" y="connsiteY0"/>
                </a:cxn>
                <a:cxn ang="0">
                  <a:pos x="connsiteX1" y="connsiteY1"/>
                </a:cxn>
                <a:cxn ang="0">
                  <a:pos x="connsiteX2" y="connsiteY2"/>
                </a:cxn>
                <a:cxn ang="0">
                  <a:pos x="connsiteX3" y="connsiteY3"/>
                </a:cxn>
              </a:cxnLst>
              <a:rect l="l" t="t" r="r" b="b"/>
              <a:pathLst>
                <a:path w="24098" h="162210">
                  <a:moveTo>
                    <a:pt x="0" y="0"/>
                  </a:moveTo>
                  <a:lnTo>
                    <a:pt x="24098" y="0"/>
                  </a:lnTo>
                  <a:lnTo>
                    <a:pt x="24098" y="162211"/>
                  </a:lnTo>
                  <a:lnTo>
                    <a:pt x="0" y="162211"/>
                  </a:lnTo>
                  <a:close/>
                </a:path>
              </a:pathLst>
            </a:custGeom>
            <a:grpFill/>
            <a:ln w="0" cap="flat">
              <a:noFill/>
              <a:prstDash val="solid"/>
              <a:miter/>
            </a:ln>
          </p:spPr>
          <p:txBody>
            <a:bodyPr rtlCol="0" anchor="ctr"/>
            <a:lstStyle/>
            <a:p>
              <a:endParaRPr lang="fr-FR"/>
            </a:p>
          </p:txBody>
        </p:sp>
        <p:grpSp>
          <p:nvGrpSpPr>
            <p:cNvPr id="17" name="Graphique 4">
              <a:extLst>
                <a:ext uri="{FF2B5EF4-FFF2-40B4-BE49-F238E27FC236}">
                  <a16:creationId xmlns:a16="http://schemas.microsoft.com/office/drawing/2014/main" id="{5601C8EB-14AE-77EF-F1EB-DCBA61A6C12F}"/>
                </a:ext>
              </a:extLst>
            </p:cNvPr>
            <p:cNvGrpSpPr/>
            <p:nvPr/>
          </p:nvGrpSpPr>
          <p:grpSpPr>
            <a:xfrm>
              <a:off x="5913119" y="3280981"/>
              <a:ext cx="1947862" cy="313658"/>
              <a:chOff x="5913119" y="3280981"/>
              <a:chExt cx="1947862" cy="313658"/>
            </a:xfrm>
            <a:grpFill/>
          </p:grpSpPr>
          <p:sp>
            <p:nvSpPr>
              <p:cNvPr id="18" name="Forme libre : forme 17">
                <a:extLst>
                  <a:ext uri="{FF2B5EF4-FFF2-40B4-BE49-F238E27FC236}">
                    <a16:creationId xmlns:a16="http://schemas.microsoft.com/office/drawing/2014/main" id="{696433CE-414A-C714-8D78-99A6397FF1FF}"/>
                  </a:ext>
                </a:extLst>
              </p:cNvPr>
              <p:cNvSpPr/>
              <p:nvPr/>
            </p:nvSpPr>
            <p:spPr>
              <a:xfrm>
                <a:off x="5913119" y="3329844"/>
                <a:ext cx="140970" cy="166116"/>
              </a:xfrm>
              <a:custGeom>
                <a:avLst/>
                <a:gdLst>
                  <a:gd name="connsiteX0" fmla="*/ 117634 w 140970"/>
                  <a:gd name="connsiteY0" fmla="*/ 6477 h 166116"/>
                  <a:gd name="connsiteX1" fmla="*/ 90392 w 140970"/>
                  <a:gd name="connsiteY1" fmla="*/ 0 h 166116"/>
                  <a:gd name="connsiteX2" fmla="*/ 60008 w 140970"/>
                  <a:gd name="connsiteY2" fmla="*/ 7810 h 166116"/>
                  <a:gd name="connsiteX3" fmla="*/ 37147 w 140970"/>
                  <a:gd name="connsiteY3" fmla="*/ 28099 h 166116"/>
                  <a:gd name="connsiteX4" fmla="*/ 27813 w 140970"/>
                  <a:gd name="connsiteY4" fmla="*/ 44006 h 166116"/>
                  <a:gd name="connsiteX5" fmla="*/ 23050 w 140970"/>
                  <a:gd name="connsiteY5" fmla="*/ 44006 h 166116"/>
                  <a:gd name="connsiteX6" fmla="*/ 23050 w 140970"/>
                  <a:gd name="connsiteY6" fmla="*/ 3905 h 166116"/>
                  <a:gd name="connsiteX7" fmla="*/ 0 w 140970"/>
                  <a:gd name="connsiteY7" fmla="*/ 3905 h 166116"/>
                  <a:gd name="connsiteX8" fmla="*/ 0 w 140970"/>
                  <a:gd name="connsiteY8" fmla="*/ 166116 h 166116"/>
                  <a:gd name="connsiteX9" fmla="*/ 23717 w 140970"/>
                  <a:gd name="connsiteY9" fmla="*/ 166116 h 166116"/>
                  <a:gd name="connsiteX10" fmla="*/ 23717 w 140970"/>
                  <a:gd name="connsiteY10" fmla="*/ 75724 h 166116"/>
                  <a:gd name="connsiteX11" fmla="*/ 31433 w 140970"/>
                  <a:gd name="connsiteY11" fmla="*/ 48196 h 166116"/>
                  <a:gd name="connsiteX12" fmla="*/ 52197 w 140970"/>
                  <a:gd name="connsiteY12" fmla="*/ 28956 h 166116"/>
                  <a:gd name="connsiteX13" fmla="*/ 82010 w 140970"/>
                  <a:gd name="connsiteY13" fmla="*/ 22003 h 166116"/>
                  <a:gd name="connsiteX14" fmla="*/ 102394 w 140970"/>
                  <a:gd name="connsiteY14" fmla="*/ 26575 h 166116"/>
                  <a:gd name="connsiteX15" fmla="*/ 113538 w 140970"/>
                  <a:gd name="connsiteY15" fmla="*/ 39815 h 166116"/>
                  <a:gd name="connsiteX16" fmla="*/ 116872 w 140970"/>
                  <a:gd name="connsiteY16" fmla="*/ 61055 h 166116"/>
                  <a:gd name="connsiteX17" fmla="*/ 116872 w 140970"/>
                  <a:gd name="connsiteY17" fmla="*/ 166021 h 166116"/>
                  <a:gd name="connsiteX18" fmla="*/ 140970 w 140970"/>
                  <a:gd name="connsiteY18" fmla="*/ 166021 h 166116"/>
                  <a:gd name="connsiteX19" fmla="*/ 140970 w 140970"/>
                  <a:gd name="connsiteY19" fmla="*/ 55721 h 166116"/>
                  <a:gd name="connsiteX20" fmla="*/ 135064 w 140970"/>
                  <a:gd name="connsiteY20" fmla="*/ 25241 h 166116"/>
                  <a:gd name="connsiteX21" fmla="*/ 117634 w 140970"/>
                  <a:gd name="connsiteY21" fmla="*/ 6382 h 16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0970" h="166116">
                    <a:moveTo>
                      <a:pt x="117634" y="6477"/>
                    </a:moveTo>
                    <a:cubicBezTo>
                      <a:pt x="109918" y="2191"/>
                      <a:pt x="100870" y="0"/>
                      <a:pt x="90392" y="0"/>
                    </a:cubicBezTo>
                    <a:cubicBezTo>
                      <a:pt x="79248" y="0"/>
                      <a:pt x="69151" y="2667"/>
                      <a:pt x="60008" y="7810"/>
                    </a:cubicBezTo>
                    <a:cubicBezTo>
                      <a:pt x="50959" y="13049"/>
                      <a:pt x="43339" y="19812"/>
                      <a:pt x="37147" y="28099"/>
                    </a:cubicBezTo>
                    <a:cubicBezTo>
                      <a:pt x="33338" y="33147"/>
                      <a:pt x="30289" y="38481"/>
                      <a:pt x="27813" y="44006"/>
                    </a:cubicBezTo>
                    <a:lnTo>
                      <a:pt x="23050" y="44006"/>
                    </a:lnTo>
                    <a:lnTo>
                      <a:pt x="23050" y="3905"/>
                    </a:lnTo>
                    <a:lnTo>
                      <a:pt x="0" y="3905"/>
                    </a:lnTo>
                    <a:lnTo>
                      <a:pt x="0" y="166116"/>
                    </a:lnTo>
                    <a:lnTo>
                      <a:pt x="23717" y="166116"/>
                    </a:lnTo>
                    <a:lnTo>
                      <a:pt x="23717" y="75724"/>
                    </a:lnTo>
                    <a:cubicBezTo>
                      <a:pt x="23717" y="65532"/>
                      <a:pt x="26289" y="56293"/>
                      <a:pt x="31433" y="48196"/>
                    </a:cubicBezTo>
                    <a:cubicBezTo>
                      <a:pt x="36576" y="40005"/>
                      <a:pt x="43434" y="33623"/>
                      <a:pt x="52197" y="28956"/>
                    </a:cubicBezTo>
                    <a:cubicBezTo>
                      <a:pt x="60865" y="24289"/>
                      <a:pt x="70866" y="22003"/>
                      <a:pt x="82010" y="22003"/>
                    </a:cubicBezTo>
                    <a:cubicBezTo>
                      <a:pt x="90392" y="22003"/>
                      <a:pt x="97155" y="23527"/>
                      <a:pt x="102394" y="26575"/>
                    </a:cubicBezTo>
                    <a:cubicBezTo>
                      <a:pt x="107633" y="29623"/>
                      <a:pt x="111347" y="34004"/>
                      <a:pt x="113538" y="39815"/>
                    </a:cubicBezTo>
                    <a:cubicBezTo>
                      <a:pt x="115729" y="45625"/>
                      <a:pt x="116872" y="52673"/>
                      <a:pt x="116872" y="61055"/>
                    </a:cubicBezTo>
                    <a:lnTo>
                      <a:pt x="116872" y="166021"/>
                    </a:lnTo>
                    <a:lnTo>
                      <a:pt x="140970" y="166021"/>
                    </a:lnTo>
                    <a:lnTo>
                      <a:pt x="140970" y="55721"/>
                    </a:lnTo>
                    <a:cubicBezTo>
                      <a:pt x="140970" y="43625"/>
                      <a:pt x="138970" y="33433"/>
                      <a:pt x="135064" y="25241"/>
                    </a:cubicBezTo>
                    <a:cubicBezTo>
                      <a:pt x="131064" y="16954"/>
                      <a:pt x="125254" y="10763"/>
                      <a:pt x="117634" y="6382"/>
                    </a:cubicBezTo>
                  </a:path>
                </a:pathLst>
              </a:custGeom>
              <a:grpFill/>
              <a:ln w="0" cap="flat">
                <a:noFill/>
                <a:prstDash val="solid"/>
                <a:miter/>
              </a:ln>
            </p:spPr>
            <p:txBody>
              <a:bodyPr rtlCol="0" anchor="ctr"/>
              <a:lstStyle/>
              <a:p>
                <a:endParaRPr lang="fr-FR"/>
              </a:p>
            </p:txBody>
          </p:sp>
          <p:sp>
            <p:nvSpPr>
              <p:cNvPr id="19" name="Forme libre : forme 18">
                <a:extLst>
                  <a:ext uri="{FF2B5EF4-FFF2-40B4-BE49-F238E27FC236}">
                    <a16:creationId xmlns:a16="http://schemas.microsoft.com/office/drawing/2014/main" id="{B63A3192-7A2D-3333-2A89-9E57C453ED05}"/>
                  </a:ext>
                </a:extLst>
              </p:cNvPr>
              <p:cNvSpPr/>
              <p:nvPr/>
            </p:nvSpPr>
            <p:spPr>
              <a:xfrm>
                <a:off x="6093332" y="3333750"/>
                <a:ext cx="161543" cy="226504"/>
              </a:xfrm>
              <a:custGeom>
                <a:avLst/>
                <a:gdLst>
                  <a:gd name="connsiteX0" fmla="*/ 135541 w 161543"/>
                  <a:gd name="connsiteY0" fmla="*/ 195644 h 226504"/>
                  <a:gd name="connsiteX1" fmla="*/ 117729 w 161543"/>
                  <a:gd name="connsiteY1" fmla="*/ 204502 h 226504"/>
                  <a:gd name="connsiteX2" fmla="*/ 80391 w 161543"/>
                  <a:gd name="connsiteY2" fmla="*/ 207455 h 226504"/>
                  <a:gd name="connsiteX3" fmla="*/ 44291 w 161543"/>
                  <a:gd name="connsiteY3" fmla="*/ 204978 h 226504"/>
                  <a:gd name="connsiteX4" fmla="*/ 25813 w 161543"/>
                  <a:gd name="connsiteY4" fmla="*/ 197072 h 226504"/>
                  <a:gd name="connsiteX5" fmla="*/ 20383 w 161543"/>
                  <a:gd name="connsiteY5" fmla="*/ 183261 h 226504"/>
                  <a:gd name="connsiteX6" fmla="*/ 24003 w 161543"/>
                  <a:gd name="connsiteY6" fmla="*/ 171926 h 226504"/>
                  <a:gd name="connsiteX7" fmla="*/ 34862 w 161543"/>
                  <a:gd name="connsiteY7" fmla="*/ 162306 h 226504"/>
                  <a:gd name="connsiteX8" fmla="*/ 53530 w 161543"/>
                  <a:gd name="connsiteY8" fmla="*/ 158496 h 226504"/>
                  <a:gd name="connsiteX9" fmla="*/ 107633 w 161543"/>
                  <a:gd name="connsiteY9" fmla="*/ 158496 h 226504"/>
                  <a:gd name="connsiteX10" fmla="*/ 132397 w 161543"/>
                  <a:gd name="connsiteY10" fmla="*/ 164783 h 226504"/>
                  <a:gd name="connsiteX11" fmla="*/ 140399 w 161543"/>
                  <a:gd name="connsiteY11" fmla="*/ 181166 h 226504"/>
                  <a:gd name="connsiteX12" fmla="*/ 135541 w 161543"/>
                  <a:gd name="connsiteY12" fmla="*/ 195453 h 226504"/>
                  <a:gd name="connsiteX13" fmla="*/ 32671 w 161543"/>
                  <a:gd name="connsiteY13" fmla="*/ 56102 h 226504"/>
                  <a:gd name="connsiteX14" fmla="*/ 43148 w 161543"/>
                  <a:gd name="connsiteY14" fmla="*/ 29051 h 226504"/>
                  <a:gd name="connsiteX15" fmla="*/ 76962 w 161543"/>
                  <a:gd name="connsiteY15" fmla="*/ 19145 h 226504"/>
                  <a:gd name="connsiteX16" fmla="*/ 111633 w 161543"/>
                  <a:gd name="connsiteY16" fmla="*/ 29051 h 226504"/>
                  <a:gd name="connsiteX17" fmla="*/ 123634 w 161543"/>
                  <a:gd name="connsiteY17" fmla="*/ 56102 h 226504"/>
                  <a:gd name="connsiteX18" fmla="*/ 112490 w 161543"/>
                  <a:gd name="connsiteY18" fmla="*/ 82963 h 226504"/>
                  <a:gd name="connsiteX19" fmla="*/ 77248 w 161543"/>
                  <a:gd name="connsiteY19" fmla="*/ 92393 h 226504"/>
                  <a:gd name="connsiteX20" fmla="*/ 42863 w 161543"/>
                  <a:gd name="connsiteY20" fmla="*/ 82963 h 226504"/>
                  <a:gd name="connsiteX21" fmla="*/ 32575 w 161543"/>
                  <a:gd name="connsiteY21" fmla="*/ 56102 h 226504"/>
                  <a:gd name="connsiteX22" fmla="*/ 147447 w 161543"/>
                  <a:gd name="connsiteY22" fmla="*/ 151067 h 226504"/>
                  <a:gd name="connsiteX23" fmla="*/ 108395 w 161543"/>
                  <a:gd name="connsiteY23" fmla="*/ 140970 h 226504"/>
                  <a:gd name="connsiteX24" fmla="*/ 57055 w 161543"/>
                  <a:gd name="connsiteY24" fmla="*/ 140970 h 226504"/>
                  <a:gd name="connsiteX25" fmla="*/ 43243 w 161543"/>
                  <a:gd name="connsiteY25" fmla="*/ 138494 h 226504"/>
                  <a:gd name="connsiteX26" fmla="*/ 38576 w 161543"/>
                  <a:gd name="connsiteY26" fmla="*/ 130493 h 226504"/>
                  <a:gd name="connsiteX27" fmla="*/ 40005 w 161543"/>
                  <a:gd name="connsiteY27" fmla="*/ 123825 h 226504"/>
                  <a:gd name="connsiteX28" fmla="*/ 43815 w 161543"/>
                  <a:gd name="connsiteY28" fmla="*/ 116872 h 226504"/>
                  <a:gd name="connsiteX29" fmla="*/ 49625 w 161543"/>
                  <a:gd name="connsiteY29" fmla="*/ 108014 h 226504"/>
                  <a:gd name="connsiteX30" fmla="*/ 76962 w 161543"/>
                  <a:gd name="connsiteY30" fmla="*/ 111347 h 226504"/>
                  <a:gd name="connsiteX31" fmla="*/ 114586 w 161543"/>
                  <a:gd name="connsiteY31" fmla="*/ 105251 h 226504"/>
                  <a:gd name="connsiteX32" fmla="*/ 137636 w 161543"/>
                  <a:gd name="connsiteY32" fmla="*/ 87820 h 226504"/>
                  <a:gd name="connsiteX33" fmla="*/ 145351 w 161543"/>
                  <a:gd name="connsiteY33" fmla="*/ 60770 h 226504"/>
                  <a:gd name="connsiteX34" fmla="*/ 140208 w 161543"/>
                  <a:gd name="connsiteY34" fmla="*/ 42101 h 226504"/>
                  <a:gd name="connsiteX35" fmla="*/ 126968 w 161543"/>
                  <a:gd name="connsiteY35" fmla="*/ 29718 h 226504"/>
                  <a:gd name="connsiteX36" fmla="*/ 108775 w 161543"/>
                  <a:gd name="connsiteY36" fmla="*/ 22003 h 226504"/>
                  <a:gd name="connsiteX37" fmla="*/ 102299 w 161543"/>
                  <a:gd name="connsiteY37" fmla="*/ 20479 h 226504"/>
                  <a:gd name="connsiteX38" fmla="*/ 102965 w 161543"/>
                  <a:gd name="connsiteY38" fmla="*/ 15240 h 226504"/>
                  <a:gd name="connsiteX39" fmla="*/ 110680 w 161543"/>
                  <a:gd name="connsiteY39" fmla="*/ 16097 h 226504"/>
                  <a:gd name="connsiteX40" fmla="*/ 128683 w 161543"/>
                  <a:gd name="connsiteY40" fmla="*/ 18002 h 226504"/>
                  <a:gd name="connsiteX41" fmla="*/ 142494 w 161543"/>
                  <a:gd name="connsiteY41" fmla="*/ 18859 h 226504"/>
                  <a:gd name="connsiteX42" fmla="*/ 157163 w 161543"/>
                  <a:gd name="connsiteY42" fmla="*/ 18859 h 226504"/>
                  <a:gd name="connsiteX43" fmla="*/ 157163 w 161543"/>
                  <a:gd name="connsiteY43" fmla="*/ 0 h 226504"/>
                  <a:gd name="connsiteX44" fmla="*/ 79724 w 161543"/>
                  <a:gd name="connsiteY44" fmla="*/ 0 h 226504"/>
                  <a:gd name="connsiteX45" fmla="*/ 42196 w 161543"/>
                  <a:gd name="connsiteY45" fmla="*/ 6477 h 226504"/>
                  <a:gd name="connsiteX46" fmla="*/ 18479 w 161543"/>
                  <a:gd name="connsiteY46" fmla="*/ 25717 h 226504"/>
                  <a:gd name="connsiteX47" fmla="*/ 10287 w 161543"/>
                  <a:gd name="connsiteY47" fmla="*/ 57245 h 226504"/>
                  <a:gd name="connsiteX48" fmla="*/ 27432 w 161543"/>
                  <a:gd name="connsiteY48" fmla="*/ 96679 h 226504"/>
                  <a:gd name="connsiteX49" fmla="*/ 45434 w 161543"/>
                  <a:gd name="connsiteY49" fmla="*/ 106680 h 226504"/>
                  <a:gd name="connsiteX50" fmla="*/ 32671 w 161543"/>
                  <a:gd name="connsiteY50" fmla="*/ 115919 h 226504"/>
                  <a:gd name="connsiteX51" fmla="*/ 22574 w 161543"/>
                  <a:gd name="connsiteY51" fmla="*/ 125349 h 226504"/>
                  <a:gd name="connsiteX52" fmla="*/ 18764 w 161543"/>
                  <a:gd name="connsiteY52" fmla="*/ 136874 h 226504"/>
                  <a:gd name="connsiteX53" fmla="*/ 23146 w 161543"/>
                  <a:gd name="connsiteY53" fmla="*/ 149447 h 226504"/>
                  <a:gd name="connsiteX54" fmla="*/ 34671 w 161543"/>
                  <a:gd name="connsiteY54" fmla="*/ 156591 h 226504"/>
                  <a:gd name="connsiteX55" fmla="*/ 34862 w 161543"/>
                  <a:gd name="connsiteY55" fmla="*/ 156591 h 226504"/>
                  <a:gd name="connsiteX56" fmla="*/ 34862 w 161543"/>
                  <a:gd name="connsiteY56" fmla="*/ 160020 h 226504"/>
                  <a:gd name="connsiteX57" fmla="*/ 22288 w 161543"/>
                  <a:gd name="connsiteY57" fmla="*/ 164211 h 226504"/>
                  <a:gd name="connsiteX58" fmla="*/ 5905 w 161543"/>
                  <a:gd name="connsiteY58" fmla="*/ 174879 h 226504"/>
                  <a:gd name="connsiteX59" fmla="*/ 0 w 161543"/>
                  <a:gd name="connsiteY59" fmla="*/ 189833 h 226504"/>
                  <a:gd name="connsiteX60" fmla="*/ 7144 w 161543"/>
                  <a:gd name="connsiteY60" fmla="*/ 209360 h 226504"/>
                  <a:gd name="connsiteX61" fmla="*/ 31337 w 161543"/>
                  <a:gd name="connsiteY61" fmla="*/ 222123 h 226504"/>
                  <a:gd name="connsiteX62" fmla="*/ 78486 w 161543"/>
                  <a:gd name="connsiteY62" fmla="*/ 226505 h 226504"/>
                  <a:gd name="connsiteX63" fmla="*/ 128206 w 161543"/>
                  <a:gd name="connsiteY63" fmla="*/ 221456 h 226504"/>
                  <a:gd name="connsiteX64" fmla="*/ 153829 w 161543"/>
                  <a:gd name="connsiteY64" fmla="*/ 206312 h 226504"/>
                  <a:gd name="connsiteX65" fmla="*/ 161544 w 161543"/>
                  <a:gd name="connsiteY65" fmla="*/ 180118 h 226504"/>
                  <a:gd name="connsiteX66" fmla="*/ 147542 w 161543"/>
                  <a:gd name="connsiteY66" fmla="*/ 151162 h 226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61543" h="226504">
                    <a:moveTo>
                      <a:pt x="135541" y="195644"/>
                    </a:moveTo>
                    <a:cubicBezTo>
                      <a:pt x="132302" y="199644"/>
                      <a:pt x="126397" y="202597"/>
                      <a:pt x="117729" y="204502"/>
                    </a:cubicBezTo>
                    <a:cubicBezTo>
                      <a:pt x="109061" y="206502"/>
                      <a:pt x="96679" y="207455"/>
                      <a:pt x="80391" y="207455"/>
                    </a:cubicBezTo>
                    <a:cubicBezTo>
                      <a:pt x="65056" y="207455"/>
                      <a:pt x="52959" y="206597"/>
                      <a:pt x="44291" y="204978"/>
                    </a:cubicBezTo>
                    <a:cubicBezTo>
                      <a:pt x="35624" y="203359"/>
                      <a:pt x="29432" y="200692"/>
                      <a:pt x="25813" y="197072"/>
                    </a:cubicBezTo>
                    <a:cubicBezTo>
                      <a:pt x="22193" y="193453"/>
                      <a:pt x="20383" y="188881"/>
                      <a:pt x="20383" y="183261"/>
                    </a:cubicBezTo>
                    <a:cubicBezTo>
                      <a:pt x="20383" y="179546"/>
                      <a:pt x="21622" y="175736"/>
                      <a:pt x="24003" y="171926"/>
                    </a:cubicBezTo>
                    <a:cubicBezTo>
                      <a:pt x="26479" y="168116"/>
                      <a:pt x="30099" y="164878"/>
                      <a:pt x="34862" y="162306"/>
                    </a:cubicBezTo>
                    <a:cubicBezTo>
                      <a:pt x="39624" y="159734"/>
                      <a:pt x="45815" y="158496"/>
                      <a:pt x="53530" y="158496"/>
                    </a:cubicBezTo>
                    <a:lnTo>
                      <a:pt x="107633" y="158496"/>
                    </a:lnTo>
                    <a:cubicBezTo>
                      <a:pt x="118777" y="158496"/>
                      <a:pt x="127063" y="160592"/>
                      <a:pt x="132397" y="164783"/>
                    </a:cubicBezTo>
                    <a:cubicBezTo>
                      <a:pt x="137731" y="168974"/>
                      <a:pt x="140399" y="174403"/>
                      <a:pt x="140399" y="181166"/>
                    </a:cubicBezTo>
                    <a:cubicBezTo>
                      <a:pt x="140399" y="186785"/>
                      <a:pt x="138779" y="191548"/>
                      <a:pt x="135541" y="195453"/>
                    </a:cubicBezTo>
                    <a:moveTo>
                      <a:pt x="32671" y="56102"/>
                    </a:moveTo>
                    <a:cubicBezTo>
                      <a:pt x="32671" y="44672"/>
                      <a:pt x="36195" y="35719"/>
                      <a:pt x="43148" y="29051"/>
                    </a:cubicBezTo>
                    <a:cubicBezTo>
                      <a:pt x="50101" y="22384"/>
                      <a:pt x="61436" y="19145"/>
                      <a:pt x="76962" y="19145"/>
                    </a:cubicBezTo>
                    <a:cubicBezTo>
                      <a:pt x="92488" y="19145"/>
                      <a:pt x="103632" y="22479"/>
                      <a:pt x="111633" y="29051"/>
                    </a:cubicBezTo>
                    <a:cubicBezTo>
                      <a:pt x="119634" y="35719"/>
                      <a:pt x="123634" y="44672"/>
                      <a:pt x="123634" y="56102"/>
                    </a:cubicBezTo>
                    <a:cubicBezTo>
                      <a:pt x="123634" y="67532"/>
                      <a:pt x="119920" y="76676"/>
                      <a:pt x="112490" y="82963"/>
                    </a:cubicBezTo>
                    <a:cubicBezTo>
                      <a:pt x="105061" y="89249"/>
                      <a:pt x="93345" y="92393"/>
                      <a:pt x="77248" y="92393"/>
                    </a:cubicBezTo>
                    <a:cubicBezTo>
                      <a:pt x="61150" y="92393"/>
                      <a:pt x="49721" y="89249"/>
                      <a:pt x="42863" y="82963"/>
                    </a:cubicBezTo>
                    <a:cubicBezTo>
                      <a:pt x="36004" y="76676"/>
                      <a:pt x="32575" y="67723"/>
                      <a:pt x="32575" y="56102"/>
                    </a:cubicBezTo>
                    <a:moveTo>
                      <a:pt x="147447" y="151067"/>
                    </a:moveTo>
                    <a:cubicBezTo>
                      <a:pt x="138113" y="144304"/>
                      <a:pt x="125063" y="140970"/>
                      <a:pt x="108395" y="140970"/>
                    </a:cubicBezTo>
                    <a:lnTo>
                      <a:pt x="57055" y="140970"/>
                    </a:lnTo>
                    <a:cubicBezTo>
                      <a:pt x="50959" y="140970"/>
                      <a:pt x="46482" y="140113"/>
                      <a:pt x="43243" y="138494"/>
                    </a:cubicBezTo>
                    <a:cubicBezTo>
                      <a:pt x="40100" y="136874"/>
                      <a:pt x="38576" y="134207"/>
                      <a:pt x="38576" y="130493"/>
                    </a:cubicBezTo>
                    <a:cubicBezTo>
                      <a:pt x="38576" y="128206"/>
                      <a:pt x="39053" y="125920"/>
                      <a:pt x="40005" y="123825"/>
                    </a:cubicBezTo>
                    <a:cubicBezTo>
                      <a:pt x="40862" y="121730"/>
                      <a:pt x="42196" y="119444"/>
                      <a:pt x="43815" y="116872"/>
                    </a:cubicBezTo>
                    <a:lnTo>
                      <a:pt x="49625" y="108014"/>
                    </a:lnTo>
                    <a:cubicBezTo>
                      <a:pt x="57626" y="110204"/>
                      <a:pt x="66675" y="111347"/>
                      <a:pt x="76962" y="111347"/>
                    </a:cubicBezTo>
                    <a:cubicBezTo>
                      <a:pt x="91821" y="111347"/>
                      <a:pt x="104394" y="109347"/>
                      <a:pt x="114586" y="105251"/>
                    </a:cubicBezTo>
                    <a:cubicBezTo>
                      <a:pt x="124873" y="101156"/>
                      <a:pt x="132493" y="95345"/>
                      <a:pt x="137636" y="87820"/>
                    </a:cubicBezTo>
                    <a:cubicBezTo>
                      <a:pt x="142780" y="80296"/>
                      <a:pt x="145351" y="71247"/>
                      <a:pt x="145351" y="60770"/>
                    </a:cubicBezTo>
                    <a:cubicBezTo>
                      <a:pt x="145351" y="53340"/>
                      <a:pt x="143637" y="47149"/>
                      <a:pt x="140208" y="42101"/>
                    </a:cubicBezTo>
                    <a:cubicBezTo>
                      <a:pt x="136874" y="37147"/>
                      <a:pt x="132397" y="32957"/>
                      <a:pt x="126968" y="29718"/>
                    </a:cubicBezTo>
                    <a:cubicBezTo>
                      <a:pt x="121539" y="26479"/>
                      <a:pt x="115443" y="23908"/>
                      <a:pt x="108775" y="22003"/>
                    </a:cubicBezTo>
                    <a:cubicBezTo>
                      <a:pt x="106680" y="21431"/>
                      <a:pt x="104489" y="20955"/>
                      <a:pt x="102299" y="20479"/>
                    </a:cubicBezTo>
                    <a:lnTo>
                      <a:pt x="102965" y="15240"/>
                    </a:lnTo>
                    <a:cubicBezTo>
                      <a:pt x="105632" y="15526"/>
                      <a:pt x="108204" y="15811"/>
                      <a:pt x="110680" y="16097"/>
                    </a:cubicBezTo>
                    <a:cubicBezTo>
                      <a:pt x="117158" y="16764"/>
                      <a:pt x="123158" y="17431"/>
                      <a:pt x="128683" y="18002"/>
                    </a:cubicBezTo>
                    <a:cubicBezTo>
                      <a:pt x="134207" y="18574"/>
                      <a:pt x="138779" y="18859"/>
                      <a:pt x="142494" y="18859"/>
                    </a:cubicBezTo>
                    <a:lnTo>
                      <a:pt x="157163" y="18859"/>
                    </a:lnTo>
                    <a:lnTo>
                      <a:pt x="157163" y="0"/>
                    </a:lnTo>
                    <a:lnTo>
                      <a:pt x="79724" y="0"/>
                    </a:lnTo>
                    <a:cubicBezTo>
                      <a:pt x="65056" y="0"/>
                      <a:pt x="52578" y="2191"/>
                      <a:pt x="42196" y="6477"/>
                    </a:cubicBezTo>
                    <a:cubicBezTo>
                      <a:pt x="31813" y="10763"/>
                      <a:pt x="23908" y="17145"/>
                      <a:pt x="18479" y="25717"/>
                    </a:cubicBezTo>
                    <a:cubicBezTo>
                      <a:pt x="13049" y="34195"/>
                      <a:pt x="10287" y="44768"/>
                      <a:pt x="10287" y="57245"/>
                    </a:cubicBezTo>
                    <a:cubicBezTo>
                      <a:pt x="10287" y="73724"/>
                      <a:pt x="16002" y="86868"/>
                      <a:pt x="27432" y="96679"/>
                    </a:cubicBezTo>
                    <a:cubicBezTo>
                      <a:pt x="32385" y="100965"/>
                      <a:pt x="38481" y="104204"/>
                      <a:pt x="45434" y="106680"/>
                    </a:cubicBezTo>
                    <a:lnTo>
                      <a:pt x="32671" y="115919"/>
                    </a:lnTo>
                    <a:cubicBezTo>
                      <a:pt x="28480" y="118681"/>
                      <a:pt x="25146" y="121825"/>
                      <a:pt x="22574" y="125349"/>
                    </a:cubicBezTo>
                    <a:cubicBezTo>
                      <a:pt x="20003" y="128873"/>
                      <a:pt x="18764" y="132683"/>
                      <a:pt x="18764" y="136874"/>
                    </a:cubicBezTo>
                    <a:cubicBezTo>
                      <a:pt x="18764" y="142018"/>
                      <a:pt x="20193" y="146209"/>
                      <a:pt x="23146" y="149447"/>
                    </a:cubicBezTo>
                    <a:cubicBezTo>
                      <a:pt x="26099" y="152686"/>
                      <a:pt x="29908" y="155067"/>
                      <a:pt x="34671" y="156591"/>
                    </a:cubicBezTo>
                    <a:cubicBezTo>
                      <a:pt x="34671" y="156591"/>
                      <a:pt x="34766" y="156591"/>
                      <a:pt x="34862" y="156591"/>
                    </a:cubicBezTo>
                    <a:lnTo>
                      <a:pt x="34862" y="160020"/>
                    </a:lnTo>
                    <a:cubicBezTo>
                      <a:pt x="30385" y="161258"/>
                      <a:pt x="26099" y="162592"/>
                      <a:pt x="22288" y="164211"/>
                    </a:cubicBezTo>
                    <a:cubicBezTo>
                      <a:pt x="15335" y="167069"/>
                      <a:pt x="9811" y="170688"/>
                      <a:pt x="5905" y="174879"/>
                    </a:cubicBezTo>
                    <a:cubicBezTo>
                      <a:pt x="1905" y="179070"/>
                      <a:pt x="0" y="184023"/>
                      <a:pt x="0" y="189833"/>
                    </a:cubicBezTo>
                    <a:cubicBezTo>
                      <a:pt x="0" y="197263"/>
                      <a:pt x="2381" y="203835"/>
                      <a:pt x="7144" y="209360"/>
                    </a:cubicBezTo>
                    <a:cubicBezTo>
                      <a:pt x="11906" y="214979"/>
                      <a:pt x="20003" y="219170"/>
                      <a:pt x="31337" y="222123"/>
                    </a:cubicBezTo>
                    <a:cubicBezTo>
                      <a:pt x="42767" y="224981"/>
                      <a:pt x="58483" y="226505"/>
                      <a:pt x="78486" y="226505"/>
                    </a:cubicBezTo>
                    <a:cubicBezTo>
                      <a:pt x="99631" y="226505"/>
                      <a:pt x="116205" y="224790"/>
                      <a:pt x="128206" y="221456"/>
                    </a:cubicBezTo>
                    <a:cubicBezTo>
                      <a:pt x="140208" y="218027"/>
                      <a:pt x="148780" y="212979"/>
                      <a:pt x="153829" y="206312"/>
                    </a:cubicBezTo>
                    <a:cubicBezTo>
                      <a:pt x="158972" y="199549"/>
                      <a:pt x="161544" y="190881"/>
                      <a:pt x="161544" y="180118"/>
                    </a:cubicBezTo>
                    <a:cubicBezTo>
                      <a:pt x="161544" y="167545"/>
                      <a:pt x="156877" y="157925"/>
                      <a:pt x="147542" y="151162"/>
                    </a:cubicBezTo>
                  </a:path>
                </a:pathLst>
              </a:custGeom>
              <a:grpFill/>
              <a:ln w="0" cap="flat">
                <a:noFill/>
                <a:prstDash val="solid"/>
                <a:miter/>
              </a:ln>
            </p:spPr>
            <p:txBody>
              <a:bodyPr rtlCol="0" anchor="ctr"/>
              <a:lstStyle/>
              <a:p>
                <a:endParaRPr lang="fr-FR"/>
              </a:p>
            </p:txBody>
          </p:sp>
          <p:sp>
            <p:nvSpPr>
              <p:cNvPr id="20" name="Forme libre : forme 19">
                <a:extLst>
                  <a:ext uri="{FF2B5EF4-FFF2-40B4-BE49-F238E27FC236}">
                    <a16:creationId xmlns:a16="http://schemas.microsoft.com/office/drawing/2014/main" id="{429C2F09-EF72-E1BF-2CD3-9D73C4F806E9}"/>
                  </a:ext>
                </a:extLst>
              </p:cNvPr>
              <p:cNvSpPr/>
              <p:nvPr/>
            </p:nvSpPr>
            <p:spPr>
              <a:xfrm>
                <a:off x="6366985" y="3328797"/>
                <a:ext cx="136112" cy="172688"/>
              </a:xfrm>
              <a:custGeom>
                <a:avLst/>
                <a:gdLst>
                  <a:gd name="connsiteX0" fmla="*/ 100775 w 136112"/>
                  <a:gd name="connsiteY0" fmla="*/ 57626 h 172688"/>
                  <a:gd name="connsiteX1" fmla="*/ 82677 w 136112"/>
                  <a:gd name="connsiteY1" fmla="*/ 70295 h 172688"/>
                  <a:gd name="connsiteX2" fmla="*/ 59436 w 136112"/>
                  <a:gd name="connsiteY2" fmla="*/ 76295 h 172688"/>
                  <a:gd name="connsiteX3" fmla="*/ 36386 w 136112"/>
                  <a:gd name="connsiteY3" fmla="*/ 78867 h 172688"/>
                  <a:gd name="connsiteX4" fmla="*/ 47625 w 136112"/>
                  <a:gd name="connsiteY4" fmla="*/ 47149 h 172688"/>
                  <a:gd name="connsiteX5" fmla="*/ 65056 w 136112"/>
                  <a:gd name="connsiteY5" fmla="*/ 21907 h 172688"/>
                  <a:gd name="connsiteX6" fmla="*/ 88963 w 136112"/>
                  <a:gd name="connsiteY6" fmla="*/ 11906 h 172688"/>
                  <a:gd name="connsiteX7" fmla="*/ 103442 w 136112"/>
                  <a:gd name="connsiteY7" fmla="*/ 19336 h 172688"/>
                  <a:gd name="connsiteX8" fmla="*/ 107823 w 136112"/>
                  <a:gd name="connsiteY8" fmla="*/ 35147 h 172688"/>
                  <a:gd name="connsiteX9" fmla="*/ 100775 w 136112"/>
                  <a:gd name="connsiteY9" fmla="*/ 57626 h 172688"/>
                  <a:gd name="connsiteX10" fmla="*/ 92583 w 136112"/>
                  <a:gd name="connsiteY10" fmla="*/ 286 h 172688"/>
                  <a:gd name="connsiteX11" fmla="*/ 54102 w 136112"/>
                  <a:gd name="connsiteY11" fmla="*/ 10477 h 172688"/>
                  <a:gd name="connsiteX12" fmla="*/ 24860 w 136112"/>
                  <a:gd name="connsiteY12" fmla="*/ 37529 h 172688"/>
                  <a:gd name="connsiteX13" fmla="*/ 6382 w 136112"/>
                  <a:gd name="connsiteY13" fmla="*/ 74676 h 172688"/>
                  <a:gd name="connsiteX14" fmla="*/ 0 w 136112"/>
                  <a:gd name="connsiteY14" fmla="*/ 114586 h 172688"/>
                  <a:gd name="connsiteX15" fmla="*/ 13430 w 136112"/>
                  <a:gd name="connsiteY15" fmla="*/ 156877 h 172688"/>
                  <a:gd name="connsiteX16" fmla="*/ 54959 w 136112"/>
                  <a:gd name="connsiteY16" fmla="*/ 172688 h 172688"/>
                  <a:gd name="connsiteX17" fmla="*/ 86392 w 136112"/>
                  <a:gd name="connsiteY17" fmla="*/ 165830 h 172688"/>
                  <a:gd name="connsiteX18" fmla="*/ 109061 w 136112"/>
                  <a:gd name="connsiteY18" fmla="*/ 149733 h 172688"/>
                  <a:gd name="connsiteX19" fmla="*/ 122873 w 136112"/>
                  <a:gd name="connsiteY19" fmla="*/ 133255 h 172688"/>
                  <a:gd name="connsiteX20" fmla="*/ 127445 w 136112"/>
                  <a:gd name="connsiteY20" fmla="*/ 125635 h 172688"/>
                  <a:gd name="connsiteX21" fmla="*/ 123825 w 136112"/>
                  <a:gd name="connsiteY21" fmla="*/ 121825 h 172688"/>
                  <a:gd name="connsiteX22" fmla="*/ 118967 w 136112"/>
                  <a:gd name="connsiteY22" fmla="*/ 119634 h 172688"/>
                  <a:gd name="connsiteX23" fmla="*/ 115729 w 136112"/>
                  <a:gd name="connsiteY23" fmla="*/ 122396 h 172688"/>
                  <a:gd name="connsiteX24" fmla="*/ 92678 w 136112"/>
                  <a:gd name="connsiteY24" fmla="*/ 146304 h 172688"/>
                  <a:gd name="connsiteX25" fmla="*/ 63532 w 136112"/>
                  <a:gd name="connsiteY25" fmla="*/ 156115 h 172688"/>
                  <a:gd name="connsiteX26" fmla="*/ 38291 w 136112"/>
                  <a:gd name="connsiteY26" fmla="*/ 143447 h 172688"/>
                  <a:gd name="connsiteX27" fmla="*/ 31909 w 136112"/>
                  <a:gd name="connsiteY27" fmla="*/ 113538 h 172688"/>
                  <a:gd name="connsiteX28" fmla="*/ 32290 w 136112"/>
                  <a:gd name="connsiteY28" fmla="*/ 103156 h 172688"/>
                  <a:gd name="connsiteX29" fmla="*/ 33909 w 136112"/>
                  <a:gd name="connsiteY29" fmla="*/ 90678 h 172688"/>
                  <a:gd name="connsiteX30" fmla="*/ 97060 w 136112"/>
                  <a:gd name="connsiteY30" fmla="*/ 78391 h 172688"/>
                  <a:gd name="connsiteX31" fmla="*/ 127730 w 136112"/>
                  <a:gd name="connsiteY31" fmla="*/ 57531 h 172688"/>
                  <a:gd name="connsiteX32" fmla="*/ 136112 w 136112"/>
                  <a:gd name="connsiteY32" fmla="*/ 33623 h 172688"/>
                  <a:gd name="connsiteX33" fmla="*/ 125254 w 136112"/>
                  <a:gd name="connsiteY33" fmla="*/ 10192 h 172688"/>
                  <a:gd name="connsiteX34" fmla="*/ 92392 w 136112"/>
                  <a:gd name="connsiteY34" fmla="*/ 0 h 17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6112" h="172688">
                    <a:moveTo>
                      <a:pt x="100775" y="57626"/>
                    </a:moveTo>
                    <a:cubicBezTo>
                      <a:pt x="96107" y="63246"/>
                      <a:pt x="90107" y="67437"/>
                      <a:pt x="82677" y="70295"/>
                    </a:cubicBezTo>
                    <a:cubicBezTo>
                      <a:pt x="75343" y="73057"/>
                      <a:pt x="67532" y="75152"/>
                      <a:pt x="59436" y="76295"/>
                    </a:cubicBezTo>
                    <a:cubicBezTo>
                      <a:pt x="51245" y="77534"/>
                      <a:pt x="43625" y="78391"/>
                      <a:pt x="36386" y="78867"/>
                    </a:cubicBezTo>
                    <a:cubicBezTo>
                      <a:pt x="39053" y="67913"/>
                      <a:pt x="42767" y="57341"/>
                      <a:pt x="47625" y="47149"/>
                    </a:cubicBezTo>
                    <a:cubicBezTo>
                      <a:pt x="52483" y="36957"/>
                      <a:pt x="58293" y="28575"/>
                      <a:pt x="65056" y="21907"/>
                    </a:cubicBezTo>
                    <a:cubicBezTo>
                      <a:pt x="71819" y="15240"/>
                      <a:pt x="79820" y="11906"/>
                      <a:pt x="88963" y="11906"/>
                    </a:cubicBezTo>
                    <a:cubicBezTo>
                      <a:pt x="95631" y="11906"/>
                      <a:pt x="100394" y="14383"/>
                      <a:pt x="103442" y="19336"/>
                    </a:cubicBezTo>
                    <a:cubicBezTo>
                      <a:pt x="106394" y="24289"/>
                      <a:pt x="107823" y="29623"/>
                      <a:pt x="107823" y="35147"/>
                    </a:cubicBezTo>
                    <a:cubicBezTo>
                      <a:pt x="107823" y="44482"/>
                      <a:pt x="105442" y="52006"/>
                      <a:pt x="100775" y="57626"/>
                    </a:cubicBezTo>
                    <a:moveTo>
                      <a:pt x="92583" y="286"/>
                    </a:moveTo>
                    <a:cubicBezTo>
                      <a:pt x="78391" y="286"/>
                      <a:pt x="65532" y="3715"/>
                      <a:pt x="54102" y="10477"/>
                    </a:cubicBezTo>
                    <a:cubicBezTo>
                      <a:pt x="42577" y="17240"/>
                      <a:pt x="32861" y="26289"/>
                      <a:pt x="24860" y="37529"/>
                    </a:cubicBezTo>
                    <a:cubicBezTo>
                      <a:pt x="16859" y="48768"/>
                      <a:pt x="10668" y="61150"/>
                      <a:pt x="6382" y="74676"/>
                    </a:cubicBezTo>
                    <a:cubicBezTo>
                      <a:pt x="2096" y="88202"/>
                      <a:pt x="0" y="101441"/>
                      <a:pt x="0" y="114586"/>
                    </a:cubicBezTo>
                    <a:cubicBezTo>
                      <a:pt x="0" y="132207"/>
                      <a:pt x="4477" y="146304"/>
                      <a:pt x="13430" y="156877"/>
                    </a:cubicBezTo>
                    <a:cubicBezTo>
                      <a:pt x="22384" y="167450"/>
                      <a:pt x="36195" y="172688"/>
                      <a:pt x="54959" y="172688"/>
                    </a:cubicBezTo>
                    <a:cubicBezTo>
                      <a:pt x="66961" y="172688"/>
                      <a:pt x="77438" y="170402"/>
                      <a:pt x="86392" y="165830"/>
                    </a:cubicBezTo>
                    <a:cubicBezTo>
                      <a:pt x="95345" y="161258"/>
                      <a:pt x="102870" y="155924"/>
                      <a:pt x="109061" y="149733"/>
                    </a:cubicBezTo>
                    <a:cubicBezTo>
                      <a:pt x="115157" y="143637"/>
                      <a:pt x="119825" y="138113"/>
                      <a:pt x="122873" y="133255"/>
                    </a:cubicBezTo>
                    <a:cubicBezTo>
                      <a:pt x="125921" y="128492"/>
                      <a:pt x="127445" y="125921"/>
                      <a:pt x="127445" y="125635"/>
                    </a:cubicBezTo>
                    <a:cubicBezTo>
                      <a:pt x="127445" y="124587"/>
                      <a:pt x="126302" y="123254"/>
                      <a:pt x="123825" y="121825"/>
                    </a:cubicBezTo>
                    <a:cubicBezTo>
                      <a:pt x="121444" y="120396"/>
                      <a:pt x="119825" y="119634"/>
                      <a:pt x="118967" y="119634"/>
                    </a:cubicBezTo>
                    <a:cubicBezTo>
                      <a:pt x="118396" y="119634"/>
                      <a:pt x="117348" y="120586"/>
                      <a:pt x="115729" y="122396"/>
                    </a:cubicBezTo>
                    <a:cubicBezTo>
                      <a:pt x="108775" y="131731"/>
                      <a:pt x="101060" y="139732"/>
                      <a:pt x="92678" y="146304"/>
                    </a:cubicBezTo>
                    <a:cubicBezTo>
                      <a:pt x="84296" y="152876"/>
                      <a:pt x="74581" y="156115"/>
                      <a:pt x="63532" y="156115"/>
                    </a:cubicBezTo>
                    <a:cubicBezTo>
                      <a:pt x="50959" y="156115"/>
                      <a:pt x="42577" y="151924"/>
                      <a:pt x="38291" y="143447"/>
                    </a:cubicBezTo>
                    <a:cubicBezTo>
                      <a:pt x="34004" y="135065"/>
                      <a:pt x="31909" y="125063"/>
                      <a:pt x="31909" y="113538"/>
                    </a:cubicBezTo>
                    <a:cubicBezTo>
                      <a:pt x="31909" y="110299"/>
                      <a:pt x="32004" y="106871"/>
                      <a:pt x="32290" y="103156"/>
                    </a:cubicBezTo>
                    <a:cubicBezTo>
                      <a:pt x="32575" y="99441"/>
                      <a:pt x="33052" y="95250"/>
                      <a:pt x="33909" y="90678"/>
                    </a:cubicBezTo>
                    <a:cubicBezTo>
                      <a:pt x="61150" y="88583"/>
                      <a:pt x="82201" y="84487"/>
                      <a:pt x="97060" y="78391"/>
                    </a:cubicBezTo>
                    <a:cubicBezTo>
                      <a:pt x="111919" y="72390"/>
                      <a:pt x="122111" y="65437"/>
                      <a:pt x="127730" y="57531"/>
                    </a:cubicBezTo>
                    <a:cubicBezTo>
                      <a:pt x="133350" y="49625"/>
                      <a:pt x="136112" y="41719"/>
                      <a:pt x="136112" y="33623"/>
                    </a:cubicBezTo>
                    <a:cubicBezTo>
                      <a:pt x="136112" y="24860"/>
                      <a:pt x="132493" y="16955"/>
                      <a:pt x="125254" y="10192"/>
                    </a:cubicBezTo>
                    <a:cubicBezTo>
                      <a:pt x="118015" y="3334"/>
                      <a:pt x="107061" y="0"/>
                      <a:pt x="92392" y="0"/>
                    </a:cubicBezTo>
                  </a:path>
                </a:pathLst>
              </a:custGeom>
              <a:grpFill/>
              <a:ln w="0" cap="flat">
                <a:noFill/>
                <a:prstDash val="solid"/>
                <a:miter/>
              </a:ln>
            </p:spPr>
            <p:txBody>
              <a:bodyPr rtlCol="0" anchor="ctr"/>
              <a:lstStyle/>
              <a:p>
                <a:endParaRPr lang="fr-FR"/>
              </a:p>
            </p:txBody>
          </p:sp>
          <p:sp>
            <p:nvSpPr>
              <p:cNvPr id="21" name="Forme libre : forme 20">
                <a:extLst>
                  <a:ext uri="{FF2B5EF4-FFF2-40B4-BE49-F238E27FC236}">
                    <a16:creationId xmlns:a16="http://schemas.microsoft.com/office/drawing/2014/main" id="{28499B34-9E81-228C-2D3E-3F060750CE79}"/>
                  </a:ext>
                </a:extLst>
              </p:cNvPr>
              <p:cNvSpPr/>
              <p:nvPr/>
            </p:nvSpPr>
            <p:spPr>
              <a:xfrm>
                <a:off x="6526815" y="3329082"/>
                <a:ext cx="137826" cy="172497"/>
              </a:xfrm>
              <a:custGeom>
                <a:avLst/>
                <a:gdLst>
                  <a:gd name="connsiteX0" fmla="*/ 119825 w 137826"/>
                  <a:gd name="connsiteY0" fmla="*/ 5239 h 172497"/>
                  <a:gd name="connsiteX1" fmla="*/ 94774 w 137826"/>
                  <a:gd name="connsiteY1" fmla="*/ 0 h 172497"/>
                  <a:gd name="connsiteX2" fmla="*/ 55054 w 137826"/>
                  <a:gd name="connsiteY2" fmla="*/ 10477 h 172497"/>
                  <a:gd name="connsiteX3" fmla="*/ 25146 w 137826"/>
                  <a:gd name="connsiteY3" fmla="*/ 37719 h 172497"/>
                  <a:gd name="connsiteX4" fmla="*/ 6477 w 137826"/>
                  <a:gd name="connsiteY4" fmla="*/ 74676 h 172497"/>
                  <a:gd name="connsiteX5" fmla="*/ 0 w 137826"/>
                  <a:gd name="connsiteY5" fmla="*/ 113538 h 172497"/>
                  <a:gd name="connsiteX6" fmla="*/ 14288 w 137826"/>
                  <a:gd name="connsiteY6" fmla="*/ 156496 h 172497"/>
                  <a:gd name="connsiteX7" fmla="*/ 54578 w 137826"/>
                  <a:gd name="connsiteY7" fmla="*/ 172498 h 172497"/>
                  <a:gd name="connsiteX8" fmla="*/ 85820 w 137826"/>
                  <a:gd name="connsiteY8" fmla="*/ 166116 h 172497"/>
                  <a:gd name="connsiteX9" fmla="*/ 108109 w 137826"/>
                  <a:gd name="connsiteY9" fmla="*/ 151067 h 172497"/>
                  <a:gd name="connsiteX10" fmla="*/ 121539 w 137826"/>
                  <a:gd name="connsiteY10" fmla="*/ 135636 h 172497"/>
                  <a:gd name="connsiteX11" fmla="*/ 125921 w 137826"/>
                  <a:gd name="connsiteY11" fmla="*/ 128397 h 172497"/>
                  <a:gd name="connsiteX12" fmla="*/ 122492 w 137826"/>
                  <a:gd name="connsiteY12" fmla="*/ 124396 h 172497"/>
                  <a:gd name="connsiteX13" fmla="*/ 117920 w 137826"/>
                  <a:gd name="connsiteY13" fmla="*/ 122396 h 172497"/>
                  <a:gd name="connsiteX14" fmla="*/ 114681 w 137826"/>
                  <a:gd name="connsiteY14" fmla="*/ 124778 h 172497"/>
                  <a:gd name="connsiteX15" fmla="*/ 91821 w 137826"/>
                  <a:gd name="connsiteY15" fmla="*/ 147638 h 172497"/>
                  <a:gd name="connsiteX16" fmla="*/ 64199 w 137826"/>
                  <a:gd name="connsiteY16" fmla="*/ 156401 h 172497"/>
                  <a:gd name="connsiteX17" fmla="*/ 44291 w 137826"/>
                  <a:gd name="connsiteY17" fmla="*/ 150019 h 172497"/>
                  <a:gd name="connsiteX18" fmla="*/ 34671 w 137826"/>
                  <a:gd name="connsiteY18" fmla="*/ 133160 h 172497"/>
                  <a:gd name="connsiteX19" fmla="*/ 32099 w 137826"/>
                  <a:gd name="connsiteY19" fmla="*/ 111538 h 172497"/>
                  <a:gd name="connsiteX20" fmla="*/ 35719 w 137826"/>
                  <a:gd name="connsiteY20" fmla="*/ 81248 h 172497"/>
                  <a:gd name="connsiteX21" fmla="*/ 46768 w 137826"/>
                  <a:gd name="connsiteY21" fmla="*/ 48577 h 172497"/>
                  <a:gd name="connsiteX22" fmla="*/ 65246 w 137826"/>
                  <a:gd name="connsiteY22" fmla="*/ 22574 h 172497"/>
                  <a:gd name="connsiteX23" fmla="*/ 91154 w 137826"/>
                  <a:gd name="connsiteY23" fmla="*/ 12097 h 172497"/>
                  <a:gd name="connsiteX24" fmla="*/ 105632 w 137826"/>
                  <a:gd name="connsiteY24" fmla="*/ 17335 h 172497"/>
                  <a:gd name="connsiteX25" fmla="*/ 109633 w 137826"/>
                  <a:gd name="connsiteY25" fmla="*/ 29718 h 172497"/>
                  <a:gd name="connsiteX26" fmla="*/ 108680 w 137826"/>
                  <a:gd name="connsiteY26" fmla="*/ 38957 h 172497"/>
                  <a:gd name="connsiteX27" fmla="*/ 105728 w 137826"/>
                  <a:gd name="connsiteY27" fmla="*/ 48196 h 172497"/>
                  <a:gd name="connsiteX28" fmla="*/ 119348 w 137826"/>
                  <a:gd name="connsiteY28" fmla="*/ 54578 h 172497"/>
                  <a:gd name="connsiteX29" fmla="*/ 132207 w 137826"/>
                  <a:gd name="connsiteY29" fmla="*/ 48768 h 172497"/>
                  <a:gd name="connsiteX30" fmla="*/ 137827 w 137826"/>
                  <a:gd name="connsiteY30" fmla="*/ 33338 h 172497"/>
                  <a:gd name="connsiteX31" fmla="*/ 133636 w 137826"/>
                  <a:gd name="connsiteY31" fmla="*/ 18097 h 172497"/>
                  <a:gd name="connsiteX32" fmla="*/ 120015 w 137826"/>
                  <a:gd name="connsiteY32" fmla="*/ 5239 h 17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7826" h="172497">
                    <a:moveTo>
                      <a:pt x="119825" y="5239"/>
                    </a:moveTo>
                    <a:cubicBezTo>
                      <a:pt x="113538" y="1714"/>
                      <a:pt x="105156" y="0"/>
                      <a:pt x="94774" y="0"/>
                    </a:cubicBezTo>
                    <a:cubicBezTo>
                      <a:pt x="80010" y="0"/>
                      <a:pt x="66866" y="3524"/>
                      <a:pt x="55054" y="10477"/>
                    </a:cubicBezTo>
                    <a:cubicBezTo>
                      <a:pt x="43244" y="17431"/>
                      <a:pt x="33338" y="26479"/>
                      <a:pt x="25146" y="37719"/>
                    </a:cubicBezTo>
                    <a:cubicBezTo>
                      <a:pt x="16954" y="48958"/>
                      <a:pt x="10763" y="61246"/>
                      <a:pt x="6477" y="74676"/>
                    </a:cubicBezTo>
                    <a:cubicBezTo>
                      <a:pt x="2191" y="88011"/>
                      <a:pt x="0" y="100965"/>
                      <a:pt x="0" y="113538"/>
                    </a:cubicBezTo>
                    <a:cubicBezTo>
                      <a:pt x="0" y="131445"/>
                      <a:pt x="4763" y="145733"/>
                      <a:pt x="14288" y="156496"/>
                    </a:cubicBezTo>
                    <a:cubicBezTo>
                      <a:pt x="23813" y="167164"/>
                      <a:pt x="37243" y="172498"/>
                      <a:pt x="54578" y="172498"/>
                    </a:cubicBezTo>
                    <a:cubicBezTo>
                      <a:pt x="66580" y="172498"/>
                      <a:pt x="77057" y="170402"/>
                      <a:pt x="85820" y="166116"/>
                    </a:cubicBezTo>
                    <a:cubicBezTo>
                      <a:pt x="94679" y="161830"/>
                      <a:pt x="102108" y="156877"/>
                      <a:pt x="108109" y="151067"/>
                    </a:cubicBezTo>
                    <a:cubicBezTo>
                      <a:pt x="114110" y="145352"/>
                      <a:pt x="118586" y="140208"/>
                      <a:pt x="121539" y="135636"/>
                    </a:cubicBezTo>
                    <a:cubicBezTo>
                      <a:pt x="124492" y="131064"/>
                      <a:pt x="125921" y="128683"/>
                      <a:pt x="125921" y="128397"/>
                    </a:cubicBezTo>
                    <a:cubicBezTo>
                      <a:pt x="125921" y="127064"/>
                      <a:pt x="124778" y="125730"/>
                      <a:pt x="122492" y="124396"/>
                    </a:cubicBezTo>
                    <a:cubicBezTo>
                      <a:pt x="120206" y="123063"/>
                      <a:pt x="118682" y="122396"/>
                      <a:pt x="117920" y="122396"/>
                    </a:cubicBezTo>
                    <a:cubicBezTo>
                      <a:pt x="117158" y="122396"/>
                      <a:pt x="116015" y="123158"/>
                      <a:pt x="114681" y="124778"/>
                    </a:cubicBezTo>
                    <a:cubicBezTo>
                      <a:pt x="107728" y="134112"/>
                      <a:pt x="100108" y="141732"/>
                      <a:pt x="91821" y="147638"/>
                    </a:cubicBezTo>
                    <a:cubicBezTo>
                      <a:pt x="83534" y="153543"/>
                      <a:pt x="74295" y="156401"/>
                      <a:pt x="64199" y="156401"/>
                    </a:cubicBezTo>
                    <a:cubicBezTo>
                      <a:pt x="55626" y="156401"/>
                      <a:pt x="49054" y="154210"/>
                      <a:pt x="44291" y="150019"/>
                    </a:cubicBezTo>
                    <a:cubicBezTo>
                      <a:pt x="39624" y="145733"/>
                      <a:pt x="36386" y="140113"/>
                      <a:pt x="34671" y="133160"/>
                    </a:cubicBezTo>
                    <a:cubicBezTo>
                      <a:pt x="32957" y="126206"/>
                      <a:pt x="32099" y="118967"/>
                      <a:pt x="32099" y="111538"/>
                    </a:cubicBezTo>
                    <a:cubicBezTo>
                      <a:pt x="32099" y="102680"/>
                      <a:pt x="33338" y="92583"/>
                      <a:pt x="35719" y="81248"/>
                    </a:cubicBezTo>
                    <a:cubicBezTo>
                      <a:pt x="38100" y="69914"/>
                      <a:pt x="41815" y="58960"/>
                      <a:pt x="46768" y="48577"/>
                    </a:cubicBezTo>
                    <a:cubicBezTo>
                      <a:pt x="51721" y="38195"/>
                      <a:pt x="57817" y="29432"/>
                      <a:pt x="65246" y="22574"/>
                    </a:cubicBezTo>
                    <a:cubicBezTo>
                      <a:pt x="72581" y="15621"/>
                      <a:pt x="81248" y="12097"/>
                      <a:pt x="91154" y="12097"/>
                    </a:cubicBezTo>
                    <a:cubicBezTo>
                      <a:pt x="98108" y="12097"/>
                      <a:pt x="102870" y="13811"/>
                      <a:pt x="105632" y="17335"/>
                    </a:cubicBezTo>
                    <a:cubicBezTo>
                      <a:pt x="108299" y="20860"/>
                      <a:pt x="109633" y="24955"/>
                      <a:pt x="109633" y="29718"/>
                    </a:cubicBezTo>
                    <a:cubicBezTo>
                      <a:pt x="109633" y="32671"/>
                      <a:pt x="109347" y="35719"/>
                      <a:pt x="108680" y="38957"/>
                    </a:cubicBezTo>
                    <a:cubicBezTo>
                      <a:pt x="108014" y="42196"/>
                      <a:pt x="107061" y="45244"/>
                      <a:pt x="105728" y="48196"/>
                    </a:cubicBezTo>
                    <a:cubicBezTo>
                      <a:pt x="109728" y="52483"/>
                      <a:pt x="114300" y="54578"/>
                      <a:pt x="119348" y="54578"/>
                    </a:cubicBezTo>
                    <a:cubicBezTo>
                      <a:pt x="124396" y="54578"/>
                      <a:pt x="128492" y="52673"/>
                      <a:pt x="132207" y="48768"/>
                    </a:cubicBezTo>
                    <a:cubicBezTo>
                      <a:pt x="135922" y="44863"/>
                      <a:pt x="137827" y="39719"/>
                      <a:pt x="137827" y="33338"/>
                    </a:cubicBezTo>
                    <a:cubicBezTo>
                      <a:pt x="137827" y="28194"/>
                      <a:pt x="136398" y="23146"/>
                      <a:pt x="133636" y="18097"/>
                    </a:cubicBezTo>
                    <a:cubicBezTo>
                      <a:pt x="130874" y="13049"/>
                      <a:pt x="126302" y="8763"/>
                      <a:pt x="120015" y="5239"/>
                    </a:cubicBezTo>
                  </a:path>
                </a:pathLst>
              </a:custGeom>
              <a:grpFill/>
              <a:ln w="0" cap="flat">
                <a:noFill/>
                <a:prstDash val="solid"/>
                <a:miter/>
              </a:ln>
            </p:spPr>
            <p:txBody>
              <a:bodyPr rtlCol="0" anchor="ctr"/>
              <a:lstStyle/>
              <a:p>
                <a:endParaRPr lang="fr-FR"/>
              </a:p>
            </p:txBody>
          </p:sp>
          <p:sp>
            <p:nvSpPr>
              <p:cNvPr id="22" name="Forme libre : forme 21">
                <a:extLst>
                  <a:ext uri="{FF2B5EF4-FFF2-40B4-BE49-F238E27FC236}">
                    <a16:creationId xmlns:a16="http://schemas.microsoft.com/office/drawing/2014/main" id="{2E07DA76-EDDE-11A3-14B8-88EDA99692C9}"/>
                  </a:ext>
                </a:extLst>
              </p:cNvPr>
              <p:cNvSpPr/>
              <p:nvPr/>
            </p:nvSpPr>
            <p:spPr>
              <a:xfrm>
                <a:off x="6682167" y="3329082"/>
                <a:ext cx="149161" cy="172497"/>
              </a:xfrm>
              <a:custGeom>
                <a:avLst/>
                <a:gdLst>
                  <a:gd name="connsiteX0" fmla="*/ 115062 w 149161"/>
                  <a:gd name="connsiteY0" fmla="*/ 83249 h 172497"/>
                  <a:gd name="connsiteX1" fmla="*/ 103823 w 149161"/>
                  <a:gd name="connsiteY1" fmla="*/ 120491 h 172497"/>
                  <a:gd name="connsiteX2" fmla="*/ 84963 w 149161"/>
                  <a:gd name="connsiteY2" fmla="*/ 150019 h 172497"/>
                  <a:gd name="connsiteX3" fmla="*/ 58483 w 149161"/>
                  <a:gd name="connsiteY3" fmla="*/ 161639 h 172497"/>
                  <a:gd name="connsiteX4" fmla="*/ 41624 w 149161"/>
                  <a:gd name="connsiteY4" fmla="*/ 156019 h 172497"/>
                  <a:gd name="connsiteX5" fmla="*/ 33433 w 149161"/>
                  <a:gd name="connsiteY5" fmla="*/ 141542 h 172497"/>
                  <a:gd name="connsiteX6" fmla="*/ 31242 w 149161"/>
                  <a:gd name="connsiteY6" fmla="*/ 123539 h 172497"/>
                  <a:gd name="connsiteX7" fmla="*/ 35052 w 149161"/>
                  <a:gd name="connsiteY7" fmla="*/ 88487 h 172497"/>
                  <a:gd name="connsiteX8" fmla="*/ 46292 w 149161"/>
                  <a:gd name="connsiteY8" fmla="*/ 51149 h 172497"/>
                  <a:gd name="connsiteX9" fmla="*/ 65342 w 149161"/>
                  <a:gd name="connsiteY9" fmla="*/ 21908 h 172497"/>
                  <a:gd name="connsiteX10" fmla="*/ 92583 w 149161"/>
                  <a:gd name="connsiteY10" fmla="*/ 10477 h 172497"/>
                  <a:gd name="connsiteX11" fmla="*/ 109061 w 149161"/>
                  <a:gd name="connsiteY11" fmla="*/ 16097 h 172497"/>
                  <a:gd name="connsiteX12" fmla="*/ 116681 w 149161"/>
                  <a:gd name="connsiteY12" fmla="*/ 30099 h 172497"/>
                  <a:gd name="connsiteX13" fmla="*/ 118682 w 149161"/>
                  <a:gd name="connsiteY13" fmla="*/ 47720 h 172497"/>
                  <a:gd name="connsiteX14" fmla="*/ 115062 w 149161"/>
                  <a:gd name="connsiteY14" fmla="*/ 83249 h 172497"/>
                  <a:gd name="connsiteX15" fmla="*/ 121920 w 149161"/>
                  <a:gd name="connsiteY15" fmla="*/ 5620 h 172497"/>
                  <a:gd name="connsiteX16" fmla="*/ 93821 w 149161"/>
                  <a:gd name="connsiteY16" fmla="*/ 0 h 172497"/>
                  <a:gd name="connsiteX17" fmla="*/ 50102 w 149161"/>
                  <a:gd name="connsiteY17" fmla="*/ 11620 h 172497"/>
                  <a:gd name="connsiteX18" fmla="*/ 21050 w 149161"/>
                  <a:gd name="connsiteY18" fmla="*/ 41148 h 172497"/>
                  <a:gd name="connsiteX19" fmla="*/ 5048 w 149161"/>
                  <a:gd name="connsiteY19" fmla="*/ 78010 h 172497"/>
                  <a:gd name="connsiteX20" fmla="*/ 0 w 149161"/>
                  <a:gd name="connsiteY20" fmla="*/ 111538 h 172497"/>
                  <a:gd name="connsiteX21" fmla="*/ 8001 w 149161"/>
                  <a:gd name="connsiteY21" fmla="*/ 147447 h 172497"/>
                  <a:gd name="connsiteX22" fmla="*/ 29242 w 149161"/>
                  <a:gd name="connsiteY22" fmla="*/ 166688 h 172497"/>
                  <a:gd name="connsiteX23" fmla="*/ 57341 w 149161"/>
                  <a:gd name="connsiteY23" fmla="*/ 172498 h 172497"/>
                  <a:gd name="connsiteX24" fmla="*/ 93250 w 149161"/>
                  <a:gd name="connsiteY24" fmla="*/ 164687 h 172497"/>
                  <a:gd name="connsiteX25" fmla="*/ 119348 w 149161"/>
                  <a:gd name="connsiteY25" fmla="*/ 144209 h 172497"/>
                  <a:gd name="connsiteX26" fmla="*/ 136589 w 149161"/>
                  <a:gd name="connsiteY26" fmla="*/ 116586 h 172497"/>
                  <a:gd name="connsiteX27" fmla="*/ 146209 w 149161"/>
                  <a:gd name="connsiteY27" fmla="*/ 86487 h 172497"/>
                  <a:gd name="connsiteX28" fmla="*/ 149162 w 149161"/>
                  <a:gd name="connsiteY28" fmla="*/ 59817 h 172497"/>
                  <a:gd name="connsiteX29" fmla="*/ 141732 w 149161"/>
                  <a:gd name="connsiteY29" fmla="*/ 24289 h 172497"/>
                  <a:gd name="connsiteX30" fmla="*/ 121920 w 149161"/>
                  <a:gd name="connsiteY30" fmla="*/ 5620 h 17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161" h="172497">
                    <a:moveTo>
                      <a:pt x="115062" y="83249"/>
                    </a:moveTo>
                    <a:cubicBezTo>
                      <a:pt x="112681" y="96203"/>
                      <a:pt x="108871" y="108680"/>
                      <a:pt x="103823" y="120491"/>
                    </a:cubicBezTo>
                    <a:cubicBezTo>
                      <a:pt x="98774" y="132398"/>
                      <a:pt x="92488" y="142208"/>
                      <a:pt x="84963" y="150019"/>
                    </a:cubicBezTo>
                    <a:cubicBezTo>
                      <a:pt x="77438" y="157829"/>
                      <a:pt x="68675" y="161639"/>
                      <a:pt x="58483" y="161639"/>
                    </a:cubicBezTo>
                    <a:cubicBezTo>
                      <a:pt x="51245" y="161639"/>
                      <a:pt x="45625" y="159830"/>
                      <a:pt x="41624" y="156019"/>
                    </a:cubicBezTo>
                    <a:cubicBezTo>
                      <a:pt x="37624" y="152305"/>
                      <a:pt x="34862" y="147447"/>
                      <a:pt x="33433" y="141542"/>
                    </a:cubicBezTo>
                    <a:cubicBezTo>
                      <a:pt x="31909" y="135731"/>
                      <a:pt x="31242" y="129635"/>
                      <a:pt x="31242" y="123539"/>
                    </a:cubicBezTo>
                    <a:cubicBezTo>
                      <a:pt x="31242" y="113062"/>
                      <a:pt x="32480" y="101441"/>
                      <a:pt x="35052" y="88487"/>
                    </a:cubicBezTo>
                    <a:cubicBezTo>
                      <a:pt x="37624" y="75533"/>
                      <a:pt x="41339" y="63056"/>
                      <a:pt x="46292" y="51149"/>
                    </a:cubicBezTo>
                    <a:cubicBezTo>
                      <a:pt x="51245" y="39243"/>
                      <a:pt x="57531" y="29527"/>
                      <a:pt x="65342" y="21908"/>
                    </a:cubicBezTo>
                    <a:cubicBezTo>
                      <a:pt x="73057" y="14288"/>
                      <a:pt x="82201" y="10477"/>
                      <a:pt x="92583" y="10477"/>
                    </a:cubicBezTo>
                    <a:cubicBezTo>
                      <a:pt x="99822" y="10477"/>
                      <a:pt x="105251" y="12287"/>
                      <a:pt x="109061" y="16097"/>
                    </a:cubicBezTo>
                    <a:cubicBezTo>
                      <a:pt x="112776" y="19812"/>
                      <a:pt x="115348" y="24575"/>
                      <a:pt x="116681" y="30099"/>
                    </a:cubicBezTo>
                    <a:cubicBezTo>
                      <a:pt x="118015" y="35719"/>
                      <a:pt x="118682" y="41624"/>
                      <a:pt x="118682" y="47720"/>
                    </a:cubicBezTo>
                    <a:cubicBezTo>
                      <a:pt x="118682" y="58388"/>
                      <a:pt x="117443" y="70295"/>
                      <a:pt x="115062" y="83249"/>
                    </a:cubicBezTo>
                    <a:moveTo>
                      <a:pt x="121920" y="5620"/>
                    </a:moveTo>
                    <a:cubicBezTo>
                      <a:pt x="113633" y="1905"/>
                      <a:pt x="104299" y="0"/>
                      <a:pt x="93821" y="0"/>
                    </a:cubicBezTo>
                    <a:cubicBezTo>
                      <a:pt x="76676" y="0"/>
                      <a:pt x="62198" y="3905"/>
                      <a:pt x="50102" y="11620"/>
                    </a:cubicBezTo>
                    <a:cubicBezTo>
                      <a:pt x="38100" y="19431"/>
                      <a:pt x="28385" y="29242"/>
                      <a:pt x="21050" y="41148"/>
                    </a:cubicBezTo>
                    <a:cubicBezTo>
                      <a:pt x="13716" y="53054"/>
                      <a:pt x="8382" y="65341"/>
                      <a:pt x="5048" y="78010"/>
                    </a:cubicBezTo>
                    <a:cubicBezTo>
                      <a:pt x="1715" y="90678"/>
                      <a:pt x="0" y="101917"/>
                      <a:pt x="0" y="111538"/>
                    </a:cubicBezTo>
                    <a:cubicBezTo>
                      <a:pt x="0" y="126492"/>
                      <a:pt x="2667" y="138493"/>
                      <a:pt x="8001" y="147447"/>
                    </a:cubicBezTo>
                    <a:cubicBezTo>
                      <a:pt x="13335" y="156401"/>
                      <a:pt x="20479" y="162782"/>
                      <a:pt x="29242" y="166688"/>
                    </a:cubicBezTo>
                    <a:cubicBezTo>
                      <a:pt x="38100" y="170593"/>
                      <a:pt x="47435" y="172498"/>
                      <a:pt x="57341" y="172498"/>
                    </a:cubicBezTo>
                    <a:cubicBezTo>
                      <a:pt x="70961" y="172498"/>
                      <a:pt x="82963" y="169926"/>
                      <a:pt x="93250" y="164687"/>
                    </a:cubicBezTo>
                    <a:cubicBezTo>
                      <a:pt x="103537" y="159449"/>
                      <a:pt x="112205" y="152686"/>
                      <a:pt x="119348" y="144209"/>
                    </a:cubicBezTo>
                    <a:cubicBezTo>
                      <a:pt x="126397" y="135827"/>
                      <a:pt x="132207" y="126587"/>
                      <a:pt x="136589" y="116586"/>
                    </a:cubicBezTo>
                    <a:cubicBezTo>
                      <a:pt x="140970" y="106585"/>
                      <a:pt x="144209" y="96488"/>
                      <a:pt x="146209" y="86487"/>
                    </a:cubicBezTo>
                    <a:cubicBezTo>
                      <a:pt x="148209" y="76390"/>
                      <a:pt x="149162" y="67532"/>
                      <a:pt x="149162" y="59817"/>
                    </a:cubicBezTo>
                    <a:cubicBezTo>
                      <a:pt x="149162" y="44863"/>
                      <a:pt x="146685" y="33052"/>
                      <a:pt x="141732" y="24289"/>
                    </a:cubicBezTo>
                    <a:cubicBezTo>
                      <a:pt x="136779" y="15621"/>
                      <a:pt x="130112" y="9430"/>
                      <a:pt x="121920" y="5620"/>
                    </a:cubicBezTo>
                  </a:path>
                </a:pathLst>
              </a:custGeom>
              <a:grpFill/>
              <a:ln w="0" cap="flat">
                <a:noFill/>
                <a:prstDash val="solid"/>
                <a:miter/>
              </a:ln>
            </p:spPr>
            <p:txBody>
              <a:bodyPr rtlCol="0" anchor="ctr"/>
              <a:lstStyle/>
              <a:p>
                <a:endParaRPr lang="fr-FR"/>
              </a:p>
            </p:txBody>
          </p:sp>
          <p:sp>
            <p:nvSpPr>
              <p:cNvPr id="23" name="Forme libre : forme 22">
                <a:extLst>
                  <a:ext uri="{FF2B5EF4-FFF2-40B4-BE49-F238E27FC236}">
                    <a16:creationId xmlns:a16="http://schemas.microsoft.com/office/drawing/2014/main" id="{7D4CDBA0-69A2-F834-01BA-727B4BB850F3}"/>
                  </a:ext>
                </a:extLst>
              </p:cNvPr>
              <p:cNvSpPr/>
              <p:nvPr/>
            </p:nvSpPr>
            <p:spPr>
              <a:xfrm>
                <a:off x="6853427" y="3327558"/>
                <a:ext cx="296703" cy="267080"/>
              </a:xfrm>
              <a:custGeom>
                <a:avLst/>
                <a:gdLst>
                  <a:gd name="connsiteX0" fmla="*/ 279083 w 296703"/>
                  <a:gd name="connsiteY0" fmla="*/ 381 h 267080"/>
                  <a:gd name="connsiteX1" fmla="*/ 260985 w 296703"/>
                  <a:gd name="connsiteY1" fmla="*/ 9239 h 267080"/>
                  <a:gd name="connsiteX2" fmla="*/ 265367 w 296703"/>
                  <a:gd name="connsiteY2" fmla="*/ 21241 h 267080"/>
                  <a:gd name="connsiteX3" fmla="*/ 266605 w 296703"/>
                  <a:gd name="connsiteY3" fmla="*/ 36862 h 267080"/>
                  <a:gd name="connsiteX4" fmla="*/ 262414 w 296703"/>
                  <a:gd name="connsiteY4" fmla="*/ 64103 h 267080"/>
                  <a:gd name="connsiteX5" fmla="*/ 247555 w 296703"/>
                  <a:gd name="connsiteY5" fmla="*/ 99822 h 267080"/>
                  <a:gd name="connsiteX6" fmla="*/ 217646 w 296703"/>
                  <a:gd name="connsiteY6" fmla="*/ 148304 h 267080"/>
                  <a:gd name="connsiteX7" fmla="*/ 216408 w 296703"/>
                  <a:gd name="connsiteY7" fmla="*/ 148304 h 267080"/>
                  <a:gd name="connsiteX8" fmla="*/ 214217 w 296703"/>
                  <a:gd name="connsiteY8" fmla="*/ 110014 h 267080"/>
                  <a:gd name="connsiteX9" fmla="*/ 209645 w 296703"/>
                  <a:gd name="connsiteY9" fmla="*/ 67723 h 267080"/>
                  <a:gd name="connsiteX10" fmla="*/ 196787 w 296703"/>
                  <a:gd name="connsiteY10" fmla="*/ 17526 h 267080"/>
                  <a:gd name="connsiteX11" fmla="*/ 171926 w 296703"/>
                  <a:gd name="connsiteY11" fmla="*/ 2286 h 267080"/>
                  <a:gd name="connsiteX12" fmla="*/ 149257 w 296703"/>
                  <a:gd name="connsiteY12" fmla="*/ 8096 h 267080"/>
                  <a:gd name="connsiteX13" fmla="*/ 132779 w 296703"/>
                  <a:gd name="connsiteY13" fmla="*/ 19907 h 267080"/>
                  <a:gd name="connsiteX14" fmla="*/ 127254 w 296703"/>
                  <a:gd name="connsiteY14" fmla="*/ 25622 h 267080"/>
                  <a:gd name="connsiteX15" fmla="*/ 116586 w 296703"/>
                  <a:gd name="connsiteY15" fmla="*/ 11240 h 267080"/>
                  <a:gd name="connsiteX16" fmla="*/ 81248 w 296703"/>
                  <a:gd name="connsiteY16" fmla="*/ 1429 h 267080"/>
                  <a:gd name="connsiteX17" fmla="*/ 38100 w 296703"/>
                  <a:gd name="connsiteY17" fmla="*/ 14669 h 267080"/>
                  <a:gd name="connsiteX18" fmla="*/ 21527 w 296703"/>
                  <a:gd name="connsiteY18" fmla="*/ 50006 h 267080"/>
                  <a:gd name="connsiteX19" fmla="*/ 28385 w 296703"/>
                  <a:gd name="connsiteY19" fmla="*/ 73247 h 267080"/>
                  <a:gd name="connsiteX20" fmla="*/ 45244 w 296703"/>
                  <a:gd name="connsiteY20" fmla="*/ 90107 h 267080"/>
                  <a:gd name="connsiteX21" fmla="*/ 65056 w 296703"/>
                  <a:gd name="connsiteY21" fmla="*/ 103918 h 267080"/>
                  <a:gd name="connsiteX22" fmla="*/ 81725 w 296703"/>
                  <a:gd name="connsiteY22" fmla="*/ 118110 h 267080"/>
                  <a:gd name="connsiteX23" fmla="*/ 88583 w 296703"/>
                  <a:gd name="connsiteY23" fmla="*/ 136589 h 267080"/>
                  <a:gd name="connsiteX24" fmla="*/ 80772 w 296703"/>
                  <a:gd name="connsiteY24" fmla="*/ 154210 h 267080"/>
                  <a:gd name="connsiteX25" fmla="*/ 55340 w 296703"/>
                  <a:gd name="connsiteY25" fmla="*/ 161830 h 267080"/>
                  <a:gd name="connsiteX26" fmla="*/ 33719 w 296703"/>
                  <a:gd name="connsiteY26" fmla="*/ 155829 h 267080"/>
                  <a:gd name="connsiteX27" fmla="*/ 27718 w 296703"/>
                  <a:gd name="connsiteY27" fmla="*/ 141827 h 267080"/>
                  <a:gd name="connsiteX28" fmla="*/ 32099 w 296703"/>
                  <a:gd name="connsiteY28" fmla="*/ 123825 h 267080"/>
                  <a:gd name="connsiteX29" fmla="*/ 25337 w 296703"/>
                  <a:gd name="connsiteY29" fmla="*/ 119253 h 267080"/>
                  <a:gd name="connsiteX30" fmla="*/ 18098 w 296703"/>
                  <a:gd name="connsiteY30" fmla="*/ 117824 h 267080"/>
                  <a:gd name="connsiteX31" fmla="*/ 5429 w 296703"/>
                  <a:gd name="connsiteY31" fmla="*/ 123635 h 267080"/>
                  <a:gd name="connsiteX32" fmla="*/ 0 w 296703"/>
                  <a:gd name="connsiteY32" fmla="*/ 138303 h 267080"/>
                  <a:gd name="connsiteX33" fmla="*/ 14192 w 296703"/>
                  <a:gd name="connsiteY33" fmla="*/ 162973 h 267080"/>
                  <a:gd name="connsiteX34" fmla="*/ 52864 w 296703"/>
                  <a:gd name="connsiteY34" fmla="*/ 174022 h 267080"/>
                  <a:gd name="connsiteX35" fmla="*/ 83534 w 296703"/>
                  <a:gd name="connsiteY35" fmla="*/ 168402 h 267080"/>
                  <a:gd name="connsiteX36" fmla="*/ 106585 w 296703"/>
                  <a:gd name="connsiteY36" fmla="*/ 152019 h 267080"/>
                  <a:gd name="connsiteX37" fmla="*/ 115443 w 296703"/>
                  <a:gd name="connsiteY37" fmla="*/ 125921 h 267080"/>
                  <a:gd name="connsiteX38" fmla="*/ 108490 w 296703"/>
                  <a:gd name="connsiteY38" fmla="*/ 102013 h 267080"/>
                  <a:gd name="connsiteX39" fmla="*/ 91250 w 296703"/>
                  <a:gd name="connsiteY39" fmla="*/ 84963 h 267080"/>
                  <a:gd name="connsiteX40" fmla="*/ 70771 w 296703"/>
                  <a:gd name="connsiteY40" fmla="*/ 71152 h 267080"/>
                  <a:gd name="connsiteX41" fmla="*/ 53531 w 296703"/>
                  <a:gd name="connsiteY41" fmla="*/ 56864 h 267080"/>
                  <a:gd name="connsiteX42" fmla="*/ 46577 w 296703"/>
                  <a:gd name="connsiteY42" fmla="*/ 39243 h 267080"/>
                  <a:gd name="connsiteX43" fmla="*/ 55817 w 296703"/>
                  <a:gd name="connsiteY43" fmla="*/ 20003 h 267080"/>
                  <a:gd name="connsiteX44" fmla="*/ 79058 w 296703"/>
                  <a:gd name="connsiteY44" fmla="*/ 13145 h 267080"/>
                  <a:gd name="connsiteX45" fmla="*/ 96679 w 296703"/>
                  <a:gd name="connsiteY45" fmla="*/ 18383 h 267080"/>
                  <a:gd name="connsiteX46" fmla="*/ 102299 w 296703"/>
                  <a:gd name="connsiteY46" fmla="*/ 31242 h 267080"/>
                  <a:gd name="connsiteX47" fmla="*/ 97917 w 296703"/>
                  <a:gd name="connsiteY47" fmla="*/ 47244 h 267080"/>
                  <a:gd name="connsiteX48" fmla="*/ 111157 w 296703"/>
                  <a:gd name="connsiteY48" fmla="*/ 52864 h 267080"/>
                  <a:gd name="connsiteX49" fmla="*/ 123349 w 296703"/>
                  <a:gd name="connsiteY49" fmla="*/ 47435 h 267080"/>
                  <a:gd name="connsiteX50" fmla="*/ 128778 w 296703"/>
                  <a:gd name="connsiteY50" fmla="*/ 33147 h 267080"/>
                  <a:gd name="connsiteX51" fmla="*/ 128397 w 296703"/>
                  <a:gd name="connsiteY51" fmla="*/ 29051 h 267080"/>
                  <a:gd name="connsiteX52" fmla="*/ 129635 w 296703"/>
                  <a:gd name="connsiteY52" fmla="*/ 30289 h 267080"/>
                  <a:gd name="connsiteX53" fmla="*/ 133255 w 296703"/>
                  <a:gd name="connsiteY53" fmla="*/ 33052 h 267080"/>
                  <a:gd name="connsiteX54" fmla="*/ 137446 w 296703"/>
                  <a:gd name="connsiteY54" fmla="*/ 30004 h 267080"/>
                  <a:gd name="connsiteX55" fmla="*/ 145828 w 296703"/>
                  <a:gd name="connsiteY55" fmla="*/ 24003 h 267080"/>
                  <a:gd name="connsiteX56" fmla="*/ 156401 w 296703"/>
                  <a:gd name="connsiteY56" fmla="*/ 20955 h 267080"/>
                  <a:gd name="connsiteX57" fmla="*/ 171641 w 296703"/>
                  <a:gd name="connsiteY57" fmla="*/ 33147 h 267080"/>
                  <a:gd name="connsiteX58" fmla="*/ 180023 w 296703"/>
                  <a:gd name="connsiteY58" fmla="*/ 69056 h 267080"/>
                  <a:gd name="connsiteX59" fmla="*/ 185642 w 296703"/>
                  <a:gd name="connsiteY59" fmla="*/ 113919 h 267080"/>
                  <a:gd name="connsiteX60" fmla="*/ 189643 w 296703"/>
                  <a:gd name="connsiteY60" fmla="*/ 168497 h 267080"/>
                  <a:gd name="connsiteX61" fmla="*/ 191643 w 296703"/>
                  <a:gd name="connsiteY61" fmla="*/ 170498 h 267080"/>
                  <a:gd name="connsiteX62" fmla="*/ 196025 w 296703"/>
                  <a:gd name="connsiteY62" fmla="*/ 170117 h 267080"/>
                  <a:gd name="connsiteX63" fmla="*/ 202787 w 296703"/>
                  <a:gd name="connsiteY63" fmla="*/ 169736 h 267080"/>
                  <a:gd name="connsiteX64" fmla="*/ 124587 w 296703"/>
                  <a:gd name="connsiteY64" fmla="*/ 240316 h 267080"/>
                  <a:gd name="connsiteX65" fmla="*/ 115348 w 296703"/>
                  <a:gd name="connsiteY65" fmla="*/ 236696 h 267080"/>
                  <a:gd name="connsiteX66" fmla="*/ 112586 w 296703"/>
                  <a:gd name="connsiteY66" fmla="*/ 227838 h 267080"/>
                  <a:gd name="connsiteX67" fmla="*/ 106585 w 296703"/>
                  <a:gd name="connsiteY67" fmla="*/ 226981 h 267080"/>
                  <a:gd name="connsiteX68" fmla="*/ 92964 w 296703"/>
                  <a:gd name="connsiteY68" fmla="*/ 232410 h 267080"/>
                  <a:gd name="connsiteX69" fmla="*/ 86963 w 296703"/>
                  <a:gd name="connsiteY69" fmla="*/ 246221 h 267080"/>
                  <a:gd name="connsiteX70" fmla="*/ 93154 w 296703"/>
                  <a:gd name="connsiteY70" fmla="*/ 260699 h 267080"/>
                  <a:gd name="connsiteX71" fmla="*/ 111824 w 296703"/>
                  <a:gd name="connsiteY71" fmla="*/ 267081 h 267080"/>
                  <a:gd name="connsiteX72" fmla="*/ 176403 w 296703"/>
                  <a:gd name="connsiteY72" fmla="*/ 227362 h 267080"/>
                  <a:gd name="connsiteX73" fmla="*/ 192215 w 296703"/>
                  <a:gd name="connsiteY73" fmla="*/ 208693 h 267080"/>
                  <a:gd name="connsiteX74" fmla="*/ 211265 w 296703"/>
                  <a:gd name="connsiteY74" fmla="*/ 183642 h 267080"/>
                  <a:gd name="connsiteX75" fmla="*/ 230124 w 296703"/>
                  <a:gd name="connsiteY75" fmla="*/ 157163 h 267080"/>
                  <a:gd name="connsiteX76" fmla="*/ 281083 w 296703"/>
                  <a:gd name="connsiteY76" fmla="*/ 71342 h 267080"/>
                  <a:gd name="connsiteX77" fmla="*/ 293465 w 296703"/>
                  <a:gd name="connsiteY77" fmla="*/ 40291 h 267080"/>
                  <a:gd name="connsiteX78" fmla="*/ 296704 w 296703"/>
                  <a:gd name="connsiteY78" fmla="*/ 19241 h 267080"/>
                  <a:gd name="connsiteX79" fmla="*/ 291275 w 296703"/>
                  <a:gd name="connsiteY79" fmla="*/ 4858 h 267080"/>
                  <a:gd name="connsiteX80" fmla="*/ 279083 w 296703"/>
                  <a:gd name="connsiteY80" fmla="*/ 0 h 26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96703" h="267080">
                    <a:moveTo>
                      <a:pt x="279083" y="381"/>
                    </a:moveTo>
                    <a:cubicBezTo>
                      <a:pt x="271558" y="381"/>
                      <a:pt x="265557" y="3334"/>
                      <a:pt x="260985" y="9239"/>
                    </a:cubicBezTo>
                    <a:cubicBezTo>
                      <a:pt x="263081" y="13811"/>
                      <a:pt x="264605" y="17812"/>
                      <a:pt x="265367" y="21241"/>
                    </a:cubicBezTo>
                    <a:cubicBezTo>
                      <a:pt x="266129" y="24670"/>
                      <a:pt x="266605" y="29908"/>
                      <a:pt x="266605" y="36862"/>
                    </a:cubicBezTo>
                    <a:cubicBezTo>
                      <a:pt x="266605" y="44863"/>
                      <a:pt x="265176" y="54007"/>
                      <a:pt x="262414" y="64103"/>
                    </a:cubicBezTo>
                    <a:cubicBezTo>
                      <a:pt x="259556" y="74295"/>
                      <a:pt x="254699" y="86201"/>
                      <a:pt x="247555" y="99822"/>
                    </a:cubicBezTo>
                    <a:cubicBezTo>
                      <a:pt x="240506" y="113443"/>
                      <a:pt x="230505" y="129635"/>
                      <a:pt x="217646" y="148304"/>
                    </a:cubicBezTo>
                    <a:lnTo>
                      <a:pt x="216408" y="148304"/>
                    </a:lnTo>
                    <a:cubicBezTo>
                      <a:pt x="216122" y="137636"/>
                      <a:pt x="215456" y="124873"/>
                      <a:pt x="214217" y="110014"/>
                    </a:cubicBezTo>
                    <a:cubicBezTo>
                      <a:pt x="212979" y="95155"/>
                      <a:pt x="211455" y="81058"/>
                      <a:pt x="209645" y="67723"/>
                    </a:cubicBezTo>
                    <a:cubicBezTo>
                      <a:pt x="206693" y="44482"/>
                      <a:pt x="202406" y="27718"/>
                      <a:pt x="196787" y="17526"/>
                    </a:cubicBezTo>
                    <a:cubicBezTo>
                      <a:pt x="191167" y="7334"/>
                      <a:pt x="182880" y="2286"/>
                      <a:pt x="171926" y="2286"/>
                    </a:cubicBezTo>
                    <a:cubicBezTo>
                      <a:pt x="163640" y="2286"/>
                      <a:pt x="156115" y="4191"/>
                      <a:pt x="149257" y="8096"/>
                    </a:cubicBezTo>
                    <a:cubicBezTo>
                      <a:pt x="142399" y="12002"/>
                      <a:pt x="136970" y="15907"/>
                      <a:pt x="132779" y="19907"/>
                    </a:cubicBezTo>
                    <a:cubicBezTo>
                      <a:pt x="129921" y="22669"/>
                      <a:pt x="128207" y="24479"/>
                      <a:pt x="127254" y="25622"/>
                    </a:cubicBezTo>
                    <a:cubicBezTo>
                      <a:pt x="125540" y="20479"/>
                      <a:pt x="121920" y="15716"/>
                      <a:pt x="116586" y="11240"/>
                    </a:cubicBezTo>
                    <a:cubicBezTo>
                      <a:pt x="108585" y="4667"/>
                      <a:pt x="96774" y="1429"/>
                      <a:pt x="81248" y="1429"/>
                    </a:cubicBezTo>
                    <a:cubicBezTo>
                      <a:pt x="63627" y="1429"/>
                      <a:pt x="49244" y="5810"/>
                      <a:pt x="38100" y="14669"/>
                    </a:cubicBezTo>
                    <a:cubicBezTo>
                      <a:pt x="27051" y="23527"/>
                      <a:pt x="21527" y="35243"/>
                      <a:pt x="21527" y="50006"/>
                    </a:cubicBezTo>
                    <a:cubicBezTo>
                      <a:pt x="21527" y="59055"/>
                      <a:pt x="23813" y="66866"/>
                      <a:pt x="28385" y="73247"/>
                    </a:cubicBezTo>
                    <a:cubicBezTo>
                      <a:pt x="32957" y="79629"/>
                      <a:pt x="38576" y="85249"/>
                      <a:pt x="45244" y="90107"/>
                    </a:cubicBezTo>
                    <a:cubicBezTo>
                      <a:pt x="51911" y="94964"/>
                      <a:pt x="58579" y="99536"/>
                      <a:pt x="65056" y="103918"/>
                    </a:cubicBezTo>
                    <a:cubicBezTo>
                      <a:pt x="71628" y="108299"/>
                      <a:pt x="77153" y="113062"/>
                      <a:pt x="81725" y="118110"/>
                    </a:cubicBezTo>
                    <a:cubicBezTo>
                      <a:pt x="86296" y="123158"/>
                      <a:pt x="88583" y="129350"/>
                      <a:pt x="88583" y="136589"/>
                    </a:cubicBezTo>
                    <a:cubicBezTo>
                      <a:pt x="88583" y="143256"/>
                      <a:pt x="85916" y="149162"/>
                      <a:pt x="80772" y="154210"/>
                    </a:cubicBezTo>
                    <a:cubicBezTo>
                      <a:pt x="75533" y="159258"/>
                      <a:pt x="67056" y="161830"/>
                      <a:pt x="55340" y="161830"/>
                    </a:cubicBezTo>
                    <a:cubicBezTo>
                      <a:pt x="44863" y="161830"/>
                      <a:pt x="37719" y="159830"/>
                      <a:pt x="33719" y="155829"/>
                    </a:cubicBezTo>
                    <a:cubicBezTo>
                      <a:pt x="29718" y="151829"/>
                      <a:pt x="27718" y="147161"/>
                      <a:pt x="27718" y="141827"/>
                    </a:cubicBezTo>
                    <a:cubicBezTo>
                      <a:pt x="27718" y="136493"/>
                      <a:pt x="29146" y="130207"/>
                      <a:pt x="32099" y="123825"/>
                    </a:cubicBezTo>
                    <a:cubicBezTo>
                      <a:pt x="30290" y="121729"/>
                      <a:pt x="28004" y="120110"/>
                      <a:pt x="25337" y="119253"/>
                    </a:cubicBezTo>
                    <a:cubicBezTo>
                      <a:pt x="22670" y="118301"/>
                      <a:pt x="20193" y="117824"/>
                      <a:pt x="18098" y="117824"/>
                    </a:cubicBezTo>
                    <a:cubicBezTo>
                      <a:pt x="13240" y="117824"/>
                      <a:pt x="9049" y="119825"/>
                      <a:pt x="5429" y="123635"/>
                    </a:cubicBezTo>
                    <a:cubicBezTo>
                      <a:pt x="1810" y="127540"/>
                      <a:pt x="0" y="132398"/>
                      <a:pt x="0" y="138303"/>
                    </a:cubicBezTo>
                    <a:cubicBezTo>
                      <a:pt x="0" y="147352"/>
                      <a:pt x="4763" y="155639"/>
                      <a:pt x="14192" y="162973"/>
                    </a:cubicBezTo>
                    <a:cubicBezTo>
                      <a:pt x="23717" y="170307"/>
                      <a:pt x="36576" y="174022"/>
                      <a:pt x="52864" y="174022"/>
                    </a:cubicBezTo>
                    <a:cubicBezTo>
                      <a:pt x="63818" y="174022"/>
                      <a:pt x="74104" y="172117"/>
                      <a:pt x="83534" y="168402"/>
                    </a:cubicBezTo>
                    <a:cubicBezTo>
                      <a:pt x="92964" y="164687"/>
                      <a:pt x="100679" y="159163"/>
                      <a:pt x="106585" y="152019"/>
                    </a:cubicBezTo>
                    <a:cubicBezTo>
                      <a:pt x="112490" y="144780"/>
                      <a:pt x="115443" y="136112"/>
                      <a:pt x="115443" y="125921"/>
                    </a:cubicBezTo>
                    <a:cubicBezTo>
                      <a:pt x="115443" y="116586"/>
                      <a:pt x="113157" y="108585"/>
                      <a:pt x="108490" y="102013"/>
                    </a:cubicBezTo>
                    <a:cubicBezTo>
                      <a:pt x="103823" y="95441"/>
                      <a:pt x="98012" y="89821"/>
                      <a:pt x="91250" y="84963"/>
                    </a:cubicBezTo>
                    <a:cubicBezTo>
                      <a:pt x="84392" y="80105"/>
                      <a:pt x="77629" y="75533"/>
                      <a:pt x="70771" y="71152"/>
                    </a:cubicBezTo>
                    <a:cubicBezTo>
                      <a:pt x="64008" y="66770"/>
                      <a:pt x="58198" y="62008"/>
                      <a:pt x="53531" y="56864"/>
                    </a:cubicBezTo>
                    <a:cubicBezTo>
                      <a:pt x="48863" y="51816"/>
                      <a:pt x="46577" y="45911"/>
                      <a:pt x="46577" y="39243"/>
                    </a:cubicBezTo>
                    <a:cubicBezTo>
                      <a:pt x="46577" y="30956"/>
                      <a:pt x="49625" y="24479"/>
                      <a:pt x="55817" y="20003"/>
                    </a:cubicBezTo>
                    <a:cubicBezTo>
                      <a:pt x="62008" y="15430"/>
                      <a:pt x="69723" y="13145"/>
                      <a:pt x="79058" y="13145"/>
                    </a:cubicBezTo>
                    <a:cubicBezTo>
                      <a:pt x="87059" y="13145"/>
                      <a:pt x="92964" y="14859"/>
                      <a:pt x="96679" y="18383"/>
                    </a:cubicBezTo>
                    <a:cubicBezTo>
                      <a:pt x="100394" y="21812"/>
                      <a:pt x="102299" y="26099"/>
                      <a:pt x="102299" y="31242"/>
                    </a:cubicBezTo>
                    <a:cubicBezTo>
                      <a:pt x="102299" y="36576"/>
                      <a:pt x="100775" y="41910"/>
                      <a:pt x="97917" y="47244"/>
                    </a:cubicBezTo>
                    <a:cubicBezTo>
                      <a:pt x="101632" y="50959"/>
                      <a:pt x="106109" y="52864"/>
                      <a:pt x="111157" y="52864"/>
                    </a:cubicBezTo>
                    <a:cubicBezTo>
                      <a:pt x="115634" y="52864"/>
                      <a:pt x="119729" y="51054"/>
                      <a:pt x="123349" y="47435"/>
                    </a:cubicBezTo>
                    <a:cubicBezTo>
                      <a:pt x="126968" y="43815"/>
                      <a:pt x="128778" y="39053"/>
                      <a:pt x="128778" y="33147"/>
                    </a:cubicBezTo>
                    <a:cubicBezTo>
                      <a:pt x="128778" y="31718"/>
                      <a:pt x="128588" y="30385"/>
                      <a:pt x="128397" y="29051"/>
                    </a:cubicBezTo>
                    <a:cubicBezTo>
                      <a:pt x="128778" y="29432"/>
                      <a:pt x="129159" y="29813"/>
                      <a:pt x="129635" y="30289"/>
                    </a:cubicBezTo>
                    <a:cubicBezTo>
                      <a:pt x="131540" y="32194"/>
                      <a:pt x="132683" y="33052"/>
                      <a:pt x="133255" y="33052"/>
                    </a:cubicBezTo>
                    <a:cubicBezTo>
                      <a:pt x="133826" y="33052"/>
                      <a:pt x="135255" y="32099"/>
                      <a:pt x="137446" y="30004"/>
                    </a:cubicBezTo>
                    <a:cubicBezTo>
                      <a:pt x="139732" y="28004"/>
                      <a:pt x="142494" y="26003"/>
                      <a:pt x="145828" y="24003"/>
                    </a:cubicBezTo>
                    <a:cubicBezTo>
                      <a:pt x="149162" y="22003"/>
                      <a:pt x="152686" y="20955"/>
                      <a:pt x="156401" y="20955"/>
                    </a:cubicBezTo>
                    <a:cubicBezTo>
                      <a:pt x="163354" y="20955"/>
                      <a:pt x="168402" y="25051"/>
                      <a:pt x="171641" y="33147"/>
                    </a:cubicBezTo>
                    <a:cubicBezTo>
                      <a:pt x="174784" y="41338"/>
                      <a:pt x="177641" y="53245"/>
                      <a:pt x="180023" y="69056"/>
                    </a:cubicBezTo>
                    <a:cubicBezTo>
                      <a:pt x="182118" y="81629"/>
                      <a:pt x="184023" y="96584"/>
                      <a:pt x="185642" y="113919"/>
                    </a:cubicBezTo>
                    <a:cubicBezTo>
                      <a:pt x="187262" y="131350"/>
                      <a:pt x="188595" y="149447"/>
                      <a:pt x="189643" y="168497"/>
                    </a:cubicBezTo>
                    <a:cubicBezTo>
                      <a:pt x="189643" y="169831"/>
                      <a:pt x="190310" y="170498"/>
                      <a:pt x="191643" y="170498"/>
                    </a:cubicBezTo>
                    <a:cubicBezTo>
                      <a:pt x="192215" y="170498"/>
                      <a:pt x="193643" y="170402"/>
                      <a:pt x="196025" y="170117"/>
                    </a:cubicBezTo>
                    <a:cubicBezTo>
                      <a:pt x="198406" y="169831"/>
                      <a:pt x="200692" y="169736"/>
                      <a:pt x="202787" y="169736"/>
                    </a:cubicBezTo>
                    <a:cubicBezTo>
                      <a:pt x="169354" y="216789"/>
                      <a:pt x="143256" y="240316"/>
                      <a:pt x="124587" y="240316"/>
                    </a:cubicBezTo>
                    <a:cubicBezTo>
                      <a:pt x="120301" y="240316"/>
                      <a:pt x="117253" y="239078"/>
                      <a:pt x="115348" y="236696"/>
                    </a:cubicBezTo>
                    <a:cubicBezTo>
                      <a:pt x="113443" y="234315"/>
                      <a:pt x="112586" y="231362"/>
                      <a:pt x="112586" y="227838"/>
                    </a:cubicBezTo>
                    <a:cubicBezTo>
                      <a:pt x="110966" y="227267"/>
                      <a:pt x="108966" y="226981"/>
                      <a:pt x="106585" y="226981"/>
                    </a:cubicBezTo>
                    <a:cubicBezTo>
                      <a:pt x="101537" y="226981"/>
                      <a:pt x="96965" y="228791"/>
                      <a:pt x="92964" y="232410"/>
                    </a:cubicBezTo>
                    <a:cubicBezTo>
                      <a:pt x="88963" y="236030"/>
                      <a:pt x="86963" y="240602"/>
                      <a:pt x="86963" y="246221"/>
                    </a:cubicBezTo>
                    <a:cubicBezTo>
                      <a:pt x="86963" y="251841"/>
                      <a:pt x="88963" y="256413"/>
                      <a:pt x="93154" y="260699"/>
                    </a:cubicBezTo>
                    <a:cubicBezTo>
                      <a:pt x="97346" y="264985"/>
                      <a:pt x="103537" y="267081"/>
                      <a:pt x="111824" y="267081"/>
                    </a:cubicBezTo>
                    <a:cubicBezTo>
                      <a:pt x="130778" y="267081"/>
                      <a:pt x="152305" y="253841"/>
                      <a:pt x="176403" y="227362"/>
                    </a:cubicBezTo>
                    <a:cubicBezTo>
                      <a:pt x="180975" y="222504"/>
                      <a:pt x="186214" y="216313"/>
                      <a:pt x="192215" y="208693"/>
                    </a:cubicBezTo>
                    <a:cubicBezTo>
                      <a:pt x="198215" y="201073"/>
                      <a:pt x="204597" y="192691"/>
                      <a:pt x="211265" y="183642"/>
                    </a:cubicBezTo>
                    <a:cubicBezTo>
                      <a:pt x="217932" y="174593"/>
                      <a:pt x="224219" y="165735"/>
                      <a:pt x="230124" y="157163"/>
                    </a:cubicBezTo>
                    <a:cubicBezTo>
                      <a:pt x="253079" y="122968"/>
                      <a:pt x="270034" y="94298"/>
                      <a:pt x="281083" y="71342"/>
                    </a:cubicBezTo>
                    <a:cubicBezTo>
                      <a:pt x="287274" y="58007"/>
                      <a:pt x="291370" y="47625"/>
                      <a:pt x="293465" y="40291"/>
                    </a:cubicBezTo>
                    <a:cubicBezTo>
                      <a:pt x="295656" y="32957"/>
                      <a:pt x="296704" y="25908"/>
                      <a:pt x="296704" y="19241"/>
                    </a:cubicBezTo>
                    <a:cubicBezTo>
                      <a:pt x="296704" y="12573"/>
                      <a:pt x="294894" y="8001"/>
                      <a:pt x="291275" y="4858"/>
                    </a:cubicBezTo>
                    <a:cubicBezTo>
                      <a:pt x="287655" y="1619"/>
                      <a:pt x="283559" y="0"/>
                      <a:pt x="279083" y="0"/>
                    </a:cubicBezTo>
                  </a:path>
                </a:pathLst>
              </a:custGeom>
              <a:grpFill/>
              <a:ln w="0" cap="flat">
                <a:noFill/>
                <a:prstDash val="solid"/>
                <a:miter/>
              </a:ln>
            </p:spPr>
            <p:txBody>
              <a:bodyPr rtlCol="0" anchor="ctr"/>
              <a:lstStyle/>
              <a:p>
                <a:endParaRPr lang="fr-FR"/>
              </a:p>
            </p:txBody>
          </p:sp>
          <p:sp>
            <p:nvSpPr>
              <p:cNvPr id="24" name="Forme libre : forme 23">
                <a:extLst>
                  <a:ext uri="{FF2B5EF4-FFF2-40B4-BE49-F238E27FC236}">
                    <a16:creationId xmlns:a16="http://schemas.microsoft.com/office/drawing/2014/main" id="{12DE3DB6-18F3-496B-8010-102C541EBFDD}"/>
                  </a:ext>
                </a:extLst>
              </p:cNvPr>
              <p:cNvSpPr/>
              <p:nvPr/>
            </p:nvSpPr>
            <p:spPr>
              <a:xfrm>
                <a:off x="7156894" y="3329177"/>
                <a:ext cx="128682" cy="172592"/>
              </a:xfrm>
              <a:custGeom>
                <a:avLst/>
                <a:gdLst>
                  <a:gd name="connsiteX0" fmla="*/ 116777 w 128682"/>
                  <a:gd name="connsiteY0" fmla="*/ 9811 h 172592"/>
                  <a:gd name="connsiteX1" fmla="*/ 81439 w 128682"/>
                  <a:gd name="connsiteY1" fmla="*/ 0 h 172592"/>
                  <a:gd name="connsiteX2" fmla="*/ 38290 w 128682"/>
                  <a:gd name="connsiteY2" fmla="*/ 13240 h 172592"/>
                  <a:gd name="connsiteX3" fmla="*/ 21622 w 128682"/>
                  <a:gd name="connsiteY3" fmla="*/ 48578 h 172592"/>
                  <a:gd name="connsiteX4" fmla="*/ 28480 w 128682"/>
                  <a:gd name="connsiteY4" fmla="*/ 71819 h 172592"/>
                  <a:gd name="connsiteX5" fmla="*/ 45339 w 128682"/>
                  <a:gd name="connsiteY5" fmla="*/ 88678 h 172592"/>
                  <a:gd name="connsiteX6" fmla="*/ 65246 w 128682"/>
                  <a:gd name="connsiteY6" fmla="*/ 102489 h 172592"/>
                  <a:gd name="connsiteX7" fmla="*/ 81915 w 128682"/>
                  <a:gd name="connsiteY7" fmla="*/ 116681 h 172592"/>
                  <a:gd name="connsiteX8" fmla="*/ 88678 w 128682"/>
                  <a:gd name="connsiteY8" fmla="*/ 135160 h 172592"/>
                  <a:gd name="connsiteX9" fmla="*/ 80867 w 128682"/>
                  <a:gd name="connsiteY9" fmla="*/ 152781 h 172592"/>
                  <a:gd name="connsiteX10" fmla="*/ 55436 w 128682"/>
                  <a:gd name="connsiteY10" fmla="*/ 160401 h 172592"/>
                  <a:gd name="connsiteX11" fmla="*/ 33814 w 128682"/>
                  <a:gd name="connsiteY11" fmla="*/ 154400 h 172592"/>
                  <a:gd name="connsiteX12" fmla="*/ 27813 w 128682"/>
                  <a:gd name="connsiteY12" fmla="*/ 140399 h 172592"/>
                  <a:gd name="connsiteX13" fmla="*/ 32195 w 128682"/>
                  <a:gd name="connsiteY13" fmla="*/ 122396 h 172592"/>
                  <a:gd name="connsiteX14" fmla="*/ 25337 w 128682"/>
                  <a:gd name="connsiteY14" fmla="*/ 117824 h 172592"/>
                  <a:gd name="connsiteX15" fmla="*/ 18097 w 128682"/>
                  <a:gd name="connsiteY15" fmla="*/ 116396 h 172592"/>
                  <a:gd name="connsiteX16" fmla="*/ 5429 w 128682"/>
                  <a:gd name="connsiteY16" fmla="*/ 122206 h 172592"/>
                  <a:gd name="connsiteX17" fmla="*/ 0 w 128682"/>
                  <a:gd name="connsiteY17" fmla="*/ 136874 h 172592"/>
                  <a:gd name="connsiteX18" fmla="*/ 14192 w 128682"/>
                  <a:gd name="connsiteY18" fmla="*/ 161544 h 172592"/>
                  <a:gd name="connsiteX19" fmla="*/ 52864 w 128682"/>
                  <a:gd name="connsiteY19" fmla="*/ 172593 h 172592"/>
                  <a:gd name="connsiteX20" fmla="*/ 83534 w 128682"/>
                  <a:gd name="connsiteY20" fmla="*/ 166973 h 172592"/>
                  <a:gd name="connsiteX21" fmla="*/ 106585 w 128682"/>
                  <a:gd name="connsiteY21" fmla="*/ 150590 h 172592"/>
                  <a:gd name="connsiteX22" fmla="*/ 115443 w 128682"/>
                  <a:gd name="connsiteY22" fmla="*/ 124492 h 172592"/>
                  <a:gd name="connsiteX23" fmla="*/ 108490 w 128682"/>
                  <a:gd name="connsiteY23" fmla="*/ 100584 h 172592"/>
                  <a:gd name="connsiteX24" fmla="*/ 91249 w 128682"/>
                  <a:gd name="connsiteY24" fmla="*/ 83534 h 172592"/>
                  <a:gd name="connsiteX25" fmla="*/ 70771 w 128682"/>
                  <a:gd name="connsiteY25" fmla="*/ 69723 h 172592"/>
                  <a:gd name="connsiteX26" fmla="*/ 53530 w 128682"/>
                  <a:gd name="connsiteY26" fmla="*/ 55531 h 172592"/>
                  <a:gd name="connsiteX27" fmla="*/ 46482 w 128682"/>
                  <a:gd name="connsiteY27" fmla="*/ 37910 h 172592"/>
                  <a:gd name="connsiteX28" fmla="*/ 55721 w 128682"/>
                  <a:gd name="connsiteY28" fmla="*/ 18669 h 172592"/>
                  <a:gd name="connsiteX29" fmla="*/ 78962 w 128682"/>
                  <a:gd name="connsiteY29" fmla="*/ 11811 h 172592"/>
                  <a:gd name="connsiteX30" fmla="*/ 96583 w 128682"/>
                  <a:gd name="connsiteY30" fmla="*/ 17050 h 172592"/>
                  <a:gd name="connsiteX31" fmla="*/ 102203 w 128682"/>
                  <a:gd name="connsiteY31" fmla="*/ 29908 h 172592"/>
                  <a:gd name="connsiteX32" fmla="*/ 97822 w 128682"/>
                  <a:gd name="connsiteY32" fmla="*/ 45911 h 172592"/>
                  <a:gd name="connsiteX33" fmla="*/ 111062 w 128682"/>
                  <a:gd name="connsiteY33" fmla="*/ 51530 h 172592"/>
                  <a:gd name="connsiteX34" fmla="*/ 123254 w 128682"/>
                  <a:gd name="connsiteY34" fmla="*/ 46101 h 172592"/>
                  <a:gd name="connsiteX35" fmla="*/ 128683 w 128682"/>
                  <a:gd name="connsiteY35" fmla="*/ 31909 h 172592"/>
                  <a:gd name="connsiteX36" fmla="*/ 116681 w 128682"/>
                  <a:gd name="connsiteY36" fmla="*/ 10096 h 17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8682" h="172592">
                    <a:moveTo>
                      <a:pt x="116777" y="9811"/>
                    </a:moveTo>
                    <a:cubicBezTo>
                      <a:pt x="108775" y="3239"/>
                      <a:pt x="96964" y="0"/>
                      <a:pt x="81439" y="0"/>
                    </a:cubicBezTo>
                    <a:cubicBezTo>
                      <a:pt x="63817" y="0"/>
                      <a:pt x="49435" y="4382"/>
                      <a:pt x="38290" y="13240"/>
                    </a:cubicBezTo>
                    <a:cubicBezTo>
                      <a:pt x="27241" y="22098"/>
                      <a:pt x="21622" y="33814"/>
                      <a:pt x="21622" y="48578"/>
                    </a:cubicBezTo>
                    <a:cubicBezTo>
                      <a:pt x="21622" y="57626"/>
                      <a:pt x="23908" y="65437"/>
                      <a:pt x="28480" y="71819"/>
                    </a:cubicBezTo>
                    <a:cubicBezTo>
                      <a:pt x="33052" y="78200"/>
                      <a:pt x="38671" y="83820"/>
                      <a:pt x="45339" y="88678"/>
                    </a:cubicBezTo>
                    <a:cubicBezTo>
                      <a:pt x="52006" y="93536"/>
                      <a:pt x="58674" y="98108"/>
                      <a:pt x="65246" y="102489"/>
                    </a:cubicBezTo>
                    <a:cubicBezTo>
                      <a:pt x="71819" y="106871"/>
                      <a:pt x="77343" y="111633"/>
                      <a:pt x="81915" y="116681"/>
                    </a:cubicBezTo>
                    <a:cubicBezTo>
                      <a:pt x="86487" y="121729"/>
                      <a:pt x="88678" y="127921"/>
                      <a:pt x="88678" y="135160"/>
                    </a:cubicBezTo>
                    <a:cubicBezTo>
                      <a:pt x="88678" y="141827"/>
                      <a:pt x="86106" y="147733"/>
                      <a:pt x="80867" y="152781"/>
                    </a:cubicBezTo>
                    <a:cubicBezTo>
                      <a:pt x="75629" y="157829"/>
                      <a:pt x="67151" y="160401"/>
                      <a:pt x="55436" y="160401"/>
                    </a:cubicBezTo>
                    <a:cubicBezTo>
                      <a:pt x="44958" y="160401"/>
                      <a:pt x="37814" y="158401"/>
                      <a:pt x="33814" y="154400"/>
                    </a:cubicBezTo>
                    <a:cubicBezTo>
                      <a:pt x="29813" y="150400"/>
                      <a:pt x="27813" y="145733"/>
                      <a:pt x="27813" y="140399"/>
                    </a:cubicBezTo>
                    <a:cubicBezTo>
                      <a:pt x="27813" y="135065"/>
                      <a:pt x="29242" y="128778"/>
                      <a:pt x="32195" y="122396"/>
                    </a:cubicBezTo>
                    <a:cubicBezTo>
                      <a:pt x="30289" y="120205"/>
                      <a:pt x="28004" y="118681"/>
                      <a:pt x="25337" y="117824"/>
                    </a:cubicBezTo>
                    <a:cubicBezTo>
                      <a:pt x="22670" y="116872"/>
                      <a:pt x="20288" y="116396"/>
                      <a:pt x="18097" y="116396"/>
                    </a:cubicBezTo>
                    <a:cubicBezTo>
                      <a:pt x="13240" y="116396"/>
                      <a:pt x="9049" y="118396"/>
                      <a:pt x="5429" y="122206"/>
                    </a:cubicBezTo>
                    <a:cubicBezTo>
                      <a:pt x="1810" y="126111"/>
                      <a:pt x="0" y="130969"/>
                      <a:pt x="0" y="136874"/>
                    </a:cubicBezTo>
                    <a:cubicBezTo>
                      <a:pt x="0" y="145923"/>
                      <a:pt x="4763" y="154210"/>
                      <a:pt x="14192" y="161544"/>
                    </a:cubicBezTo>
                    <a:cubicBezTo>
                      <a:pt x="23717" y="168878"/>
                      <a:pt x="36576" y="172593"/>
                      <a:pt x="52864" y="172593"/>
                    </a:cubicBezTo>
                    <a:cubicBezTo>
                      <a:pt x="63817" y="172593"/>
                      <a:pt x="74104" y="170688"/>
                      <a:pt x="83534" y="166973"/>
                    </a:cubicBezTo>
                    <a:cubicBezTo>
                      <a:pt x="92964" y="163259"/>
                      <a:pt x="100679" y="157734"/>
                      <a:pt x="106585" y="150590"/>
                    </a:cubicBezTo>
                    <a:cubicBezTo>
                      <a:pt x="112490" y="143351"/>
                      <a:pt x="115443" y="134684"/>
                      <a:pt x="115443" y="124492"/>
                    </a:cubicBezTo>
                    <a:cubicBezTo>
                      <a:pt x="115443" y="115157"/>
                      <a:pt x="113157" y="107156"/>
                      <a:pt x="108490" y="100584"/>
                    </a:cubicBezTo>
                    <a:cubicBezTo>
                      <a:pt x="103822" y="94012"/>
                      <a:pt x="98012" y="88392"/>
                      <a:pt x="91249" y="83534"/>
                    </a:cubicBezTo>
                    <a:cubicBezTo>
                      <a:pt x="84487" y="78677"/>
                      <a:pt x="77629" y="74105"/>
                      <a:pt x="70771" y="69723"/>
                    </a:cubicBezTo>
                    <a:cubicBezTo>
                      <a:pt x="64008" y="65342"/>
                      <a:pt x="58198" y="60579"/>
                      <a:pt x="53530" y="55531"/>
                    </a:cubicBezTo>
                    <a:cubicBezTo>
                      <a:pt x="48863" y="50482"/>
                      <a:pt x="46482" y="44577"/>
                      <a:pt x="46482" y="37910"/>
                    </a:cubicBezTo>
                    <a:cubicBezTo>
                      <a:pt x="46482" y="29623"/>
                      <a:pt x="49530" y="23241"/>
                      <a:pt x="55721" y="18669"/>
                    </a:cubicBezTo>
                    <a:cubicBezTo>
                      <a:pt x="61913" y="14097"/>
                      <a:pt x="69628" y="11811"/>
                      <a:pt x="78962" y="11811"/>
                    </a:cubicBezTo>
                    <a:cubicBezTo>
                      <a:pt x="86963" y="11811"/>
                      <a:pt x="92869" y="13526"/>
                      <a:pt x="96583" y="17050"/>
                    </a:cubicBezTo>
                    <a:cubicBezTo>
                      <a:pt x="100298" y="20479"/>
                      <a:pt x="102203" y="24765"/>
                      <a:pt x="102203" y="29908"/>
                    </a:cubicBezTo>
                    <a:cubicBezTo>
                      <a:pt x="102203" y="35052"/>
                      <a:pt x="100679" y="40576"/>
                      <a:pt x="97822" y="45911"/>
                    </a:cubicBezTo>
                    <a:cubicBezTo>
                      <a:pt x="101537" y="49625"/>
                      <a:pt x="106013" y="51530"/>
                      <a:pt x="111062" y="51530"/>
                    </a:cubicBezTo>
                    <a:cubicBezTo>
                      <a:pt x="115633" y="51530"/>
                      <a:pt x="119634" y="49720"/>
                      <a:pt x="123254" y="46101"/>
                    </a:cubicBezTo>
                    <a:cubicBezTo>
                      <a:pt x="126873" y="42481"/>
                      <a:pt x="128683" y="37719"/>
                      <a:pt x="128683" y="31909"/>
                    </a:cubicBezTo>
                    <a:cubicBezTo>
                      <a:pt x="128683" y="23908"/>
                      <a:pt x="124682" y="16574"/>
                      <a:pt x="116681" y="10096"/>
                    </a:cubicBezTo>
                  </a:path>
                </a:pathLst>
              </a:custGeom>
              <a:grpFill/>
              <a:ln w="0" cap="flat">
                <a:noFill/>
                <a:prstDash val="solid"/>
                <a:miter/>
              </a:ln>
            </p:spPr>
            <p:txBody>
              <a:bodyPr rtlCol="0" anchor="ctr"/>
              <a:lstStyle/>
              <a:p>
                <a:endParaRPr lang="fr-FR"/>
              </a:p>
            </p:txBody>
          </p:sp>
          <p:sp>
            <p:nvSpPr>
              <p:cNvPr id="25" name="Forme libre : forme 24">
                <a:extLst>
                  <a:ext uri="{FF2B5EF4-FFF2-40B4-BE49-F238E27FC236}">
                    <a16:creationId xmlns:a16="http://schemas.microsoft.com/office/drawing/2014/main" id="{364FA1FF-3317-EEC5-DC49-C411C2B61A7F}"/>
                  </a:ext>
                </a:extLst>
              </p:cNvPr>
              <p:cNvSpPr/>
              <p:nvPr/>
            </p:nvSpPr>
            <p:spPr>
              <a:xfrm>
                <a:off x="7315485" y="3280981"/>
                <a:ext cx="106584" cy="220694"/>
              </a:xfrm>
              <a:custGeom>
                <a:avLst/>
                <a:gdLst>
                  <a:gd name="connsiteX0" fmla="*/ 105442 w 106584"/>
                  <a:gd name="connsiteY0" fmla="*/ 55721 h 220694"/>
                  <a:gd name="connsiteX1" fmla="*/ 65342 w 106584"/>
                  <a:gd name="connsiteY1" fmla="*/ 55721 h 220694"/>
                  <a:gd name="connsiteX2" fmla="*/ 72390 w 106584"/>
                  <a:gd name="connsiteY2" fmla="*/ 32861 h 220694"/>
                  <a:gd name="connsiteX3" fmla="*/ 79820 w 106584"/>
                  <a:gd name="connsiteY3" fmla="*/ 10001 h 220694"/>
                  <a:gd name="connsiteX4" fmla="*/ 81820 w 106584"/>
                  <a:gd name="connsiteY4" fmla="*/ 2381 h 220694"/>
                  <a:gd name="connsiteX5" fmla="*/ 79057 w 106584"/>
                  <a:gd name="connsiteY5" fmla="*/ 0 h 220694"/>
                  <a:gd name="connsiteX6" fmla="*/ 71628 w 106584"/>
                  <a:gd name="connsiteY6" fmla="*/ 381 h 220694"/>
                  <a:gd name="connsiteX7" fmla="*/ 57817 w 106584"/>
                  <a:gd name="connsiteY7" fmla="*/ 2000 h 220694"/>
                  <a:gd name="connsiteX8" fmla="*/ 51816 w 106584"/>
                  <a:gd name="connsiteY8" fmla="*/ 4191 h 220694"/>
                  <a:gd name="connsiteX9" fmla="*/ 48578 w 106584"/>
                  <a:gd name="connsiteY9" fmla="*/ 10858 h 220694"/>
                  <a:gd name="connsiteX10" fmla="*/ 34099 w 106584"/>
                  <a:gd name="connsiteY10" fmla="*/ 55817 h 220694"/>
                  <a:gd name="connsiteX11" fmla="*/ 9239 w 106584"/>
                  <a:gd name="connsiteY11" fmla="*/ 55817 h 220694"/>
                  <a:gd name="connsiteX12" fmla="*/ 6382 w 106584"/>
                  <a:gd name="connsiteY12" fmla="*/ 57817 h 220694"/>
                  <a:gd name="connsiteX13" fmla="*/ 4001 w 106584"/>
                  <a:gd name="connsiteY13" fmla="*/ 69056 h 220694"/>
                  <a:gd name="connsiteX14" fmla="*/ 5144 w 106584"/>
                  <a:gd name="connsiteY14" fmla="*/ 70295 h 220694"/>
                  <a:gd name="connsiteX15" fmla="*/ 29623 w 106584"/>
                  <a:gd name="connsiteY15" fmla="*/ 70295 h 220694"/>
                  <a:gd name="connsiteX16" fmla="*/ 15621 w 106584"/>
                  <a:gd name="connsiteY16" fmla="*/ 119634 h 220694"/>
                  <a:gd name="connsiteX17" fmla="*/ 4381 w 106584"/>
                  <a:gd name="connsiteY17" fmla="*/ 163735 h 220694"/>
                  <a:gd name="connsiteX18" fmla="*/ 0 w 106584"/>
                  <a:gd name="connsiteY18" fmla="*/ 191357 h 220694"/>
                  <a:gd name="connsiteX19" fmla="*/ 8668 w 106584"/>
                  <a:gd name="connsiteY19" fmla="*/ 213646 h 220694"/>
                  <a:gd name="connsiteX20" fmla="*/ 28480 w 106584"/>
                  <a:gd name="connsiteY20" fmla="*/ 220694 h 220694"/>
                  <a:gd name="connsiteX21" fmla="*/ 50578 w 106584"/>
                  <a:gd name="connsiteY21" fmla="*/ 215646 h 220694"/>
                  <a:gd name="connsiteX22" fmla="*/ 68009 w 106584"/>
                  <a:gd name="connsiteY22" fmla="*/ 204216 h 220694"/>
                  <a:gd name="connsiteX23" fmla="*/ 79438 w 106584"/>
                  <a:gd name="connsiteY23" fmla="*/ 192596 h 220694"/>
                  <a:gd name="connsiteX24" fmla="*/ 83439 w 106584"/>
                  <a:gd name="connsiteY24" fmla="*/ 186976 h 220694"/>
                  <a:gd name="connsiteX25" fmla="*/ 80391 w 106584"/>
                  <a:gd name="connsiteY25" fmla="*/ 182785 h 220694"/>
                  <a:gd name="connsiteX26" fmla="*/ 75819 w 106584"/>
                  <a:gd name="connsiteY26" fmla="*/ 179737 h 220694"/>
                  <a:gd name="connsiteX27" fmla="*/ 70580 w 106584"/>
                  <a:gd name="connsiteY27" fmla="*/ 184975 h 220694"/>
                  <a:gd name="connsiteX28" fmla="*/ 58388 w 106584"/>
                  <a:gd name="connsiteY28" fmla="*/ 195644 h 220694"/>
                  <a:gd name="connsiteX29" fmla="*/ 42101 w 106584"/>
                  <a:gd name="connsiteY29" fmla="*/ 201073 h 220694"/>
                  <a:gd name="connsiteX30" fmla="*/ 31242 w 106584"/>
                  <a:gd name="connsiteY30" fmla="*/ 187071 h 220694"/>
                  <a:gd name="connsiteX31" fmla="*/ 35243 w 106584"/>
                  <a:gd name="connsiteY31" fmla="*/ 162401 h 220694"/>
                  <a:gd name="connsiteX32" fmla="*/ 45815 w 106584"/>
                  <a:gd name="connsiteY32" fmla="*/ 121539 h 220694"/>
                  <a:gd name="connsiteX33" fmla="*/ 60865 w 106584"/>
                  <a:gd name="connsiteY33" fmla="*/ 70390 h 220694"/>
                  <a:gd name="connsiteX34" fmla="*/ 101346 w 106584"/>
                  <a:gd name="connsiteY34" fmla="*/ 70390 h 220694"/>
                  <a:gd name="connsiteX35" fmla="*/ 104204 w 106584"/>
                  <a:gd name="connsiteY35" fmla="*/ 68390 h 220694"/>
                  <a:gd name="connsiteX36" fmla="*/ 106585 w 106584"/>
                  <a:gd name="connsiteY36" fmla="*/ 57150 h 220694"/>
                  <a:gd name="connsiteX37" fmla="*/ 105442 w 106584"/>
                  <a:gd name="connsiteY37" fmla="*/ 55912 h 22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6584" h="220694">
                    <a:moveTo>
                      <a:pt x="105442" y="55721"/>
                    </a:moveTo>
                    <a:lnTo>
                      <a:pt x="65342" y="55721"/>
                    </a:lnTo>
                    <a:cubicBezTo>
                      <a:pt x="67437" y="48197"/>
                      <a:pt x="69818" y="40576"/>
                      <a:pt x="72390" y="32861"/>
                    </a:cubicBezTo>
                    <a:cubicBezTo>
                      <a:pt x="74962" y="25146"/>
                      <a:pt x="77438" y="17526"/>
                      <a:pt x="79820" y="10001"/>
                    </a:cubicBezTo>
                    <a:cubicBezTo>
                      <a:pt x="81153" y="6001"/>
                      <a:pt x="81820" y="3429"/>
                      <a:pt x="81820" y="2381"/>
                    </a:cubicBezTo>
                    <a:cubicBezTo>
                      <a:pt x="81820" y="762"/>
                      <a:pt x="80867" y="0"/>
                      <a:pt x="79057" y="0"/>
                    </a:cubicBezTo>
                    <a:cubicBezTo>
                      <a:pt x="78200" y="0"/>
                      <a:pt x="75819" y="95"/>
                      <a:pt x="71628" y="381"/>
                    </a:cubicBezTo>
                    <a:cubicBezTo>
                      <a:pt x="67532" y="667"/>
                      <a:pt x="62865" y="1143"/>
                      <a:pt x="57817" y="2000"/>
                    </a:cubicBezTo>
                    <a:cubicBezTo>
                      <a:pt x="54578" y="2572"/>
                      <a:pt x="52578" y="3238"/>
                      <a:pt x="51816" y="4191"/>
                    </a:cubicBezTo>
                    <a:cubicBezTo>
                      <a:pt x="51054" y="5143"/>
                      <a:pt x="49911" y="7334"/>
                      <a:pt x="48578" y="10858"/>
                    </a:cubicBezTo>
                    <a:lnTo>
                      <a:pt x="34099" y="55817"/>
                    </a:lnTo>
                    <a:lnTo>
                      <a:pt x="9239" y="55817"/>
                    </a:lnTo>
                    <a:cubicBezTo>
                      <a:pt x="7620" y="55817"/>
                      <a:pt x="6668" y="56483"/>
                      <a:pt x="6382" y="57817"/>
                    </a:cubicBezTo>
                    <a:cubicBezTo>
                      <a:pt x="4763" y="64198"/>
                      <a:pt x="4001" y="68009"/>
                      <a:pt x="4001" y="69056"/>
                    </a:cubicBezTo>
                    <a:cubicBezTo>
                      <a:pt x="4001" y="69914"/>
                      <a:pt x="4381" y="70295"/>
                      <a:pt x="5144" y="70295"/>
                    </a:cubicBezTo>
                    <a:lnTo>
                      <a:pt x="29623" y="70295"/>
                    </a:lnTo>
                    <a:cubicBezTo>
                      <a:pt x="24765" y="86582"/>
                      <a:pt x="20098" y="103061"/>
                      <a:pt x="15621" y="119634"/>
                    </a:cubicBezTo>
                    <a:cubicBezTo>
                      <a:pt x="11049" y="136208"/>
                      <a:pt x="7334" y="150876"/>
                      <a:pt x="4381" y="163735"/>
                    </a:cubicBezTo>
                    <a:cubicBezTo>
                      <a:pt x="1429" y="176594"/>
                      <a:pt x="0" y="185833"/>
                      <a:pt x="0" y="191357"/>
                    </a:cubicBezTo>
                    <a:cubicBezTo>
                      <a:pt x="0" y="201549"/>
                      <a:pt x="2857" y="208979"/>
                      <a:pt x="8668" y="213646"/>
                    </a:cubicBezTo>
                    <a:cubicBezTo>
                      <a:pt x="14383" y="218313"/>
                      <a:pt x="21050" y="220694"/>
                      <a:pt x="28480" y="220694"/>
                    </a:cubicBezTo>
                    <a:cubicBezTo>
                      <a:pt x="36481" y="220694"/>
                      <a:pt x="43815" y="218980"/>
                      <a:pt x="50578" y="215646"/>
                    </a:cubicBezTo>
                    <a:cubicBezTo>
                      <a:pt x="57245" y="212312"/>
                      <a:pt x="63055" y="208502"/>
                      <a:pt x="68009" y="204216"/>
                    </a:cubicBezTo>
                    <a:cubicBezTo>
                      <a:pt x="72962" y="199930"/>
                      <a:pt x="76771" y="196025"/>
                      <a:pt x="79438" y="192596"/>
                    </a:cubicBezTo>
                    <a:cubicBezTo>
                      <a:pt x="82105" y="189167"/>
                      <a:pt x="83439" y="187262"/>
                      <a:pt x="83439" y="186976"/>
                    </a:cubicBezTo>
                    <a:cubicBezTo>
                      <a:pt x="83439" y="186119"/>
                      <a:pt x="82391" y="184785"/>
                      <a:pt x="80391" y="182785"/>
                    </a:cubicBezTo>
                    <a:cubicBezTo>
                      <a:pt x="78391" y="180785"/>
                      <a:pt x="76867" y="179737"/>
                      <a:pt x="75819" y="179737"/>
                    </a:cubicBezTo>
                    <a:cubicBezTo>
                      <a:pt x="75533" y="179737"/>
                      <a:pt x="73819" y="181451"/>
                      <a:pt x="70580" y="184975"/>
                    </a:cubicBezTo>
                    <a:cubicBezTo>
                      <a:pt x="67342" y="188500"/>
                      <a:pt x="63246" y="192024"/>
                      <a:pt x="58388" y="195644"/>
                    </a:cubicBezTo>
                    <a:cubicBezTo>
                      <a:pt x="53435" y="199263"/>
                      <a:pt x="48006" y="201073"/>
                      <a:pt x="42101" y="201073"/>
                    </a:cubicBezTo>
                    <a:cubicBezTo>
                      <a:pt x="34862" y="201073"/>
                      <a:pt x="31242" y="196406"/>
                      <a:pt x="31242" y="187071"/>
                    </a:cubicBezTo>
                    <a:cubicBezTo>
                      <a:pt x="31242" y="182023"/>
                      <a:pt x="32576" y="173736"/>
                      <a:pt x="35243" y="162401"/>
                    </a:cubicBezTo>
                    <a:cubicBezTo>
                      <a:pt x="37910" y="151067"/>
                      <a:pt x="41434" y="137446"/>
                      <a:pt x="45815" y="121539"/>
                    </a:cubicBezTo>
                    <a:cubicBezTo>
                      <a:pt x="50197" y="105632"/>
                      <a:pt x="55245" y="88583"/>
                      <a:pt x="60865" y="70390"/>
                    </a:cubicBezTo>
                    <a:lnTo>
                      <a:pt x="101346" y="70390"/>
                    </a:lnTo>
                    <a:cubicBezTo>
                      <a:pt x="102965" y="70390"/>
                      <a:pt x="103918" y="69723"/>
                      <a:pt x="104204" y="68390"/>
                    </a:cubicBezTo>
                    <a:cubicBezTo>
                      <a:pt x="105823" y="62008"/>
                      <a:pt x="106585" y="58198"/>
                      <a:pt x="106585" y="57150"/>
                    </a:cubicBezTo>
                    <a:cubicBezTo>
                      <a:pt x="106585" y="56388"/>
                      <a:pt x="106204" y="55912"/>
                      <a:pt x="105442" y="55912"/>
                    </a:cubicBezTo>
                  </a:path>
                </a:pathLst>
              </a:custGeom>
              <a:grpFill/>
              <a:ln w="0" cap="flat">
                <a:noFill/>
                <a:prstDash val="solid"/>
                <a:miter/>
              </a:ln>
            </p:spPr>
            <p:txBody>
              <a:bodyPr rtlCol="0" anchor="ctr"/>
              <a:lstStyle/>
              <a:p>
                <a:endParaRPr lang="fr-FR"/>
              </a:p>
            </p:txBody>
          </p:sp>
          <p:sp>
            <p:nvSpPr>
              <p:cNvPr id="26" name="Forme libre : forme 25">
                <a:extLst>
                  <a:ext uri="{FF2B5EF4-FFF2-40B4-BE49-F238E27FC236}">
                    <a16:creationId xmlns:a16="http://schemas.microsoft.com/office/drawing/2014/main" id="{F73C5254-EE78-BE91-607A-712C2FE9605E}"/>
                  </a:ext>
                </a:extLst>
              </p:cNvPr>
              <p:cNvSpPr/>
              <p:nvPr/>
            </p:nvSpPr>
            <p:spPr>
              <a:xfrm>
                <a:off x="7427403" y="3328797"/>
                <a:ext cx="136302" cy="172688"/>
              </a:xfrm>
              <a:custGeom>
                <a:avLst/>
                <a:gdLst>
                  <a:gd name="connsiteX0" fmla="*/ 100774 w 136302"/>
                  <a:gd name="connsiteY0" fmla="*/ 57626 h 172688"/>
                  <a:gd name="connsiteX1" fmla="*/ 82677 w 136302"/>
                  <a:gd name="connsiteY1" fmla="*/ 70295 h 172688"/>
                  <a:gd name="connsiteX2" fmla="*/ 59436 w 136302"/>
                  <a:gd name="connsiteY2" fmla="*/ 76295 h 172688"/>
                  <a:gd name="connsiteX3" fmla="*/ 36386 w 136302"/>
                  <a:gd name="connsiteY3" fmla="*/ 78867 h 172688"/>
                  <a:gd name="connsiteX4" fmla="*/ 47625 w 136302"/>
                  <a:gd name="connsiteY4" fmla="*/ 47149 h 172688"/>
                  <a:gd name="connsiteX5" fmla="*/ 65056 w 136302"/>
                  <a:gd name="connsiteY5" fmla="*/ 21907 h 172688"/>
                  <a:gd name="connsiteX6" fmla="*/ 88868 w 136302"/>
                  <a:gd name="connsiteY6" fmla="*/ 11906 h 172688"/>
                  <a:gd name="connsiteX7" fmla="*/ 103346 w 136302"/>
                  <a:gd name="connsiteY7" fmla="*/ 19336 h 172688"/>
                  <a:gd name="connsiteX8" fmla="*/ 107728 w 136302"/>
                  <a:gd name="connsiteY8" fmla="*/ 35147 h 172688"/>
                  <a:gd name="connsiteX9" fmla="*/ 100774 w 136302"/>
                  <a:gd name="connsiteY9" fmla="*/ 57626 h 172688"/>
                  <a:gd name="connsiteX10" fmla="*/ 92583 w 136302"/>
                  <a:gd name="connsiteY10" fmla="*/ 286 h 172688"/>
                  <a:gd name="connsiteX11" fmla="*/ 54102 w 136302"/>
                  <a:gd name="connsiteY11" fmla="*/ 10477 h 172688"/>
                  <a:gd name="connsiteX12" fmla="*/ 24860 w 136302"/>
                  <a:gd name="connsiteY12" fmla="*/ 37529 h 172688"/>
                  <a:gd name="connsiteX13" fmla="*/ 6382 w 136302"/>
                  <a:gd name="connsiteY13" fmla="*/ 74676 h 172688"/>
                  <a:gd name="connsiteX14" fmla="*/ 0 w 136302"/>
                  <a:gd name="connsiteY14" fmla="*/ 114586 h 172688"/>
                  <a:gd name="connsiteX15" fmla="*/ 13430 w 136302"/>
                  <a:gd name="connsiteY15" fmla="*/ 156877 h 172688"/>
                  <a:gd name="connsiteX16" fmla="*/ 54959 w 136302"/>
                  <a:gd name="connsiteY16" fmla="*/ 172688 h 172688"/>
                  <a:gd name="connsiteX17" fmla="*/ 86487 w 136302"/>
                  <a:gd name="connsiteY17" fmla="*/ 165830 h 172688"/>
                  <a:gd name="connsiteX18" fmla="*/ 109156 w 136302"/>
                  <a:gd name="connsiteY18" fmla="*/ 149733 h 172688"/>
                  <a:gd name="connsiteX19" fmla="*/ 122968 w 136302"/>
                  <a:gd name="connsiteY19" fmla="*/ 133255 h 172688"/>
                  <a:gd name="connsiteX20" fmla="*/ 127540 w 136302"/>
                  <a:gd name="connsiteY20" fmla="*/ 125635 h 172688"/>
                  <a:gd name="connsiteX21" fmla="*/ 123920 w 136302"/>
                  <a:gd name="connsiteY21" fmla="*/ 121825 h 172688"/>
                  <a:gd name="connsiteX22" fmla="*/ 119063 w 136302"/>
                  <a:gd name="connsiteY22" fmla="*/ 119634 h 172688"/>
                  <a:gd name="connsiteX23" fmla="*/ 115824 w 136302"/>
                  <a:gd name="connsiteY23" fmla="*/ 122396 h 172688"/>
                  <a:gd name="connsiteX24" fmla="*/ 92773 w 136302"/>
                  <a:gd name="connsiteY24" fmla="*/ 146304 h 172688"/>
                  <a:gd name="connsiteX25" fmla="*/ 63722 w 136302"/>
                  <a:gd name="connsiteY25" fmla="*/ 156115 h 172688"/>
                  <a:gd name="connsiteX26" fmla="*/ 38481 w 136302"/>
                  <a:gd name="connsiteY26" fmla="*/ 143447 h 172688"/>
                  <a:gd name="connsiteX27" fmla="*/ 32099 w 136302"/>
                  <a:gd name="connsiteY27" fmla="*/ 113538 h 172688"/>
                  <a:gd name="connsiteX28" fmla="*/ 32480 w 136302"/>
                  <a:gd name="connsiteY28" fmla="*/ 103156 h 172688"/>
                  <a:gd name="connsiteX29" fmla="*/ 34099 w 136302"/>
                  <a:gd name="connsiteY29" fmla="*/ 90678 h 172688"/>
                  <a:gd name="connsiteX30" fmla="*/ 97250 w 136302"/>
                  <a:gd name="connsiteY30" fmla="*/ 78391 h 172688"/>
                  <a:gd name="connsiteX31" fmla="*/ 127921 w 136302"/>
                  <a:gd name="connsiteY31" fmla="*/ 57531 h 172688"/>
                  <a:gd name="connsiteX32" fmla="*/ 136303 w 136302"/>
                  <a:gd name="connsiteY32" fmla="*/ 33623 h 172688"/>
                  <a:gd name="connsiteX33" fmla="*/ 125539 w 136302"/>
                  <a:gd name="connsiteY33" fmla="*/ 10192 h 172688"/>
                  <a:gd name="connsiteX34" fmla="*/ 92678 w 136302"/>
                  <a:gd name="connsiteY34" fmla="*/ 0 h 17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6302" h="172688">
                    <a:moveTo>
                      <a:pt x="100774" y="57626"/>
                    </a:moveTo>
                    <a:cubicBezTo>
                      <a:pt x="96107" y="63246"/>
                      <a:pt x="90106" y="67437"/>
                      <a:pt x="82677" y="70295"/>
                    </a:cubicBezTo>
                    <a:cubicBezTo>
                      <a:pt x="75343" y="73057"/>
                      <a:pt x="67532" y="75152"/>
                      <a:pt x="59436" y="76295"/>
                    </a:cubicBezTo>
                    <a:cubicBezTo>
                      <a:pt x="51245" y="77534"/>
                      <a:pt x="43624" y="78391"/>
                      <a:pt x="36386" y="78867"/>
                    </a:cubicBezTo>
                    <a:cubicBezTo>
                      <a:pt x="39053" y="67913"/>
                      <a:pt x="42767" y="57341"/>
                      <a:pt x="47625" y="47149"/>
                    </a:cubicBezTo>
                    <a:cubicBezTo>
                      <a:pt x="52483" y="36957"/>
                      <a:pt x="58198" y="28575"/>
                      <a:pt x="65056" y="21907"/>
                    </a:cubicBezTo>
                    <a:cubicBezTo>
                      <a:pt x="71819" y="15240"/>
                      <a:pt x="79820" y="11906"/>
                      <a:pt x="88868" y="11906"/>
                    </a:cubicBezTo>
                    <a:cubicBezTo>
                      <a:pt x="95536" y="11906"/>
                      <a:pt x="100394" y="14383"/>
                      <a:pt x="103346" y="19336"/>
                    </a:cubicBezTo>
                    <a:cubicBezTo>
                      <a:pt x="106299" y="24289"/>
                      <a:pt x="107728" y="29623"/>
                      <a:pt x="107728" y="35147"/>
                    </a:cubicBezTo>
                    <a:cubicBezTo>
                      <a:pt x="107728" y="44482"/>
                      <a:pt x="105442" y="52006"/>
                      <a:pt x="100774" y="57626"/>
                    </a:cubicBezTo>
                    <a:moveTo>
                      <a:pt x="92583" y="286"/>
                    </a:moveTo>
                    <a:cubicBezTo>
                      <a:pt x="78391" y="286"/>
                      <a:pt x="65532" y="3715"/>
                      <a:pt x="54102" y="10477"/>
                    </a:cubicBezTo>
                    <a:cubicBezTo>
                      <a:pt x="42577" y="17240"/>
                      <a:pt x="32861" y="26289"/>
                      <a:pt x="24860" y="37529"/>
                    </a:cubicBezTo>
                    <a:cubicBezTo>
                      <a:pt x="16859" y="48768"/>
                      <a:pt x="10668" y="61150"/>
                      <a:pt x="6382" y="74676"/>
                    </a:cubicBezTo>
                    <a:cubicBezTo>
                      <a:pt x="2096" y="88202"/>
                      <a:pt x="0" y="101441"/>
                      <a:pt x="0" y="114586"/>
                    </a:cubicBezTo>
                    <a:cubicBezTo>
                      <a:pt x="0" y="132207"/>
                      <a:pt x="4477" y="146304"/>
                      <a:pt x="13430" y="156877"/>
                    </a:cubicBezTo>
                    <a:cubicBezTo>
                      <a:pt x="22384" y="167450"/>
                      <a:pt x="36195" y="172688"/>
                      <a:pt x="54959" y="172688"/>
                    </a:cubicBezTo>
                    <a:cubicBezTo>
                      <a:pt x="67056" y="172688"/>
                      <a:pt x="77534" y="170402"/>
                      <a:pt x="86487" y="165830"/>
                    </a:cubicBezTo>
                    <a:cubicBezTo>
                      <a:pt x="95440" y="161258"/>
                      <a:pt x="102965" y="155924"/>
                      <a:pt x="109156" y="149733"/>
                    </a:cubicBezTo>
                    <a:cubicBezTo>
                      <a:pt x="115348" y="143637"/>
                      <a:pt x="119920" y="138113"/>
                      <a:pt x="122968" y="133255"/>
                    </a:cubicBezTo>
                    <a:cubicBezTo>
                      <a:pt x="126016" y="128492"/>
                      <a:pt x="127540" y="125921"/>
                      <a:pt x="127540" y="125635"/>
                    </a:cubicBezTo>
                    <a:cubicBezTo>
                      <a:pt x="127540" y="124587"/>
                      <a:pt x="126302" y="123254"/>
                      <a:pt x="123920" y="121825"/>
                    </a:cubicBezTo>
                    <a:cubicBezTo>
                      <a:pt x="121539" y="120396"/>
                      <a:pt x="119920" y="119634"/>
                      <a:pt x="119063" y="119634"/>
                    </a:cubicBezTo>
                    <a:cubicBezTo>
                      <a:pt x="118491" y="119634"/>
                      <a:pt x="117443" y="120586"/>
                      <a:pt x="115824" y="122396"/>
                    </a:cubicBezTo>
                    <a:cubicBezTo>
                      <a:pt x="108871" y="131731"/>
                      <a:pt x="101155" y="139732"/>
                      <a:pt x="92773" y="146304"/>
                    </a:cubicBezTo>
                    <a:cubicBezTo>
                      <a:pt x="84392" y="152876"/>
                      <a:pt x="74676" y="156115"/>
                      <a:pt x="63722" y="156115"/>
                    </a:cubicBezTo>
                    <a:cubicBezTo>
                      <a:pt x="51149" y="156115"/>
                      <a:pt x="42767" y="151924"/>
                      <a:pt x="38481" y="143447"/>
                    </a:cubicBezTo>
                    <a:cubicBezTo>
                      <a:pt x="34195" y="135065"/>
                      <a:pt x="32099" y="125063"/>
                      <a:pt x="32099" y="113538"/>
                    </a:cubicBezTo>
                    <a:cubicBezTo>
                      <a:pt x="32099" y="110299"/>
                      <a:pt x="32195" y="106871"/>
                      <a:pt x="32480" y="103156"/>
                    </a:cubicBezTo>
                    <a:cubicBezTo>
                      <a:pt x="32766" y="99441"/>
                      <a:pt x="33242" y="95250"/>
                      <a:pt x="34099" y="90678"/>
                    </a:cubicBezTo>
                    <a:cubicBezTo>
                      <a:pt x="61341" y="88583"/>
                      <a:pt x="82391" y="84487"/>
                      <a:pt x="97250" y="78391"/>
                    </a:cubicBezTo>
                    <a:cubicBezTo>
                      <a:pt x="112109" y="72295"/>
                      <a:pt x="122301" y="65437"/>
                      <a:pt x="127921" y="57531"/>
                    </a:cubicBezTo>
                    <a:cubicBezTo>
                      <a:pt x="133540" y="49625"/>
                      <a:pt x="136303" y="41719"/>
                      <a:pt x="136303" y="33623"/>
                    </a:cubicBezTo>
                    <a:cubicBezTo>
                      <a:pt x="136303" y="24860"/>
                      <a:pt x="132683" y="16955"/>
                      <a:pt x="125539" y="10192"/>
                    </a:cubicBezTo>
                    <a:cubicBezTo>
                      <a:pt x="118301" y="3334"/>
                      <a:pt x="107347" y="0"/>
                      <a:pt x="92678" y="0"/>
                    </a:cubicBezTo>
                  </a:path>
                </a:pathLst>
              </a:custGeom>
              <a:grpFill/>
              <a:ln w="0" cap="flat">
                <a:noFill/>
                <a:prstDash val="solid"/>
                <a:miter/>
              </a:ln>
            </p:spPr>
            <p:txBody>
              <a:bodyPr rtlCol="0" anchor="ctr"/>
              <a:lstStyle/>
              <a:p>
                <a:endParaRPr lang="fr-FR"/>
              </a:p>
            </p:txBody>
          </p:sp>
          <p:sp>
            <p:nvSpPr>
              <p:cNvPr id="27" name="Forme libre : forme 26">
                <a:extLst>
                  <a:ext uri="{FF2B5EF4-FFF2-40B4-BE49-F238E27FC236}">
                    <a16:creationId xmlns:a16="http://schemas.microsoft.com/office/drawing/2014/main" id="{2824B119-57FF-85EA-15C1-5B860DD12973}"/>
                  </a:ext>
                </a:extLst>
              </p:cNvPr>
              <p:cNvSpPr/>
              <p:nvPr/>
            </p:nvSpPr>
            <p:spPr>
              <a:xfrm>
                <a:off x="7584685" y="3329082"/>
                <a:ext cx="276296" cy="172116"/>
              </a:xfrm>
              <a:custGeom>
                <a:avLst/>
                <a:gdLst>
                  <a:gd name="connsiteX0" fmla="*/ 268963 w 276296"/>
                  <a:gd name="connsiteY0" fmla="*/ 135160 h 172116"/>
                  <a:gd name="connsiteX1" fmla="*/ 263915 w 276296"/>
                  <a:gd name="connsiteY1" fmla="*/ 139732 h 172116"/>
                  <a:gd name="connsiteX2" fmla="*/ 252865 w 276296"/>
                  <a:gd name="connsiteY2" fmla="*/ 149162 h 172116"/>
                  <a:gd name="connsiteX3" fmla="*/ 239626 w 276296"/>
                  <a:gd name="connsiteY3" fmla="*/ 154019 h 172116"/>
                  <a:gd name="connsiteX4" fmla="*/ 232196 w 276296"/>
                  <a:gd name="connsiteY4" fmla="*/ 150971 h 172116"/>
                  <a:gd name="connsiteX5" fmla="*/ 230387 w 276296"/>
                  <a:gd name="connsiteY5" fmla="*/ 145161 h 172116"/>
                  <a:gd name="connsiteX6" fmla="*/ 233815 w 276296"/>
                  <a:gd name="connsiteY6" fmla="*/ 128492 h 172116"/>
                  <a:gd name="connsiteX7" fmla="*/ 242198 w 276296"/>
                  <a:gd name="connsiteY7" fmla="*/ 103823 h 172116"/>
                  <a:gd name="connsiteX8" fmla="*/ 252389 w 276296"/>
                  <a:gd name="connsiteY8" fmla="*/ 75914 h 172116"/>
                  <a:gd name="connsiteX9" fmla="*/ 261057 w 276296"/>
                  <a:gd name="connsiteY9" fmla="*/ 49054 h 172116"/>
                  <a:gd name="connsiteX10" fmla="*/ 264486 w 276296"/>
                  <a:gd name="connsiteY10" fmla="*/ 28003 h 172116"/>
                  <a:gd name="connsiteX11" fmla="*/ 257628 w 276296"/>
                  <a:gd name="connsiteY11" fmla="*/ 8191 h 172116"/>
                  <a:gd name="connsiteX12" fmla="*/ 234768 w 276296"/>
                  <a:gd name="connsiteY12" fmla="*/ 0 h 172116"/>
                  <a:gd name="connsiteX13" fmla="*/ 196478 w 276296"/>
                  <a:gd name="connsiteY13" fmla="*/ 15049 h 172116"/>
                  <a:gd name="connsiteX14" fmla="*/ 158568 w 276296"/>
                  <a:gd name="connsiteY14" fmla="*/ 62198 h 172116"/>
                  <a:gd name="connsiteX15" fmla="*/ 156187 w 276296"/>
                  <a:gd name="connsiteY15" fmla="*/ 61817 h 172116"/>
                  <a:gd name="connsiteX16" fmla="*/ 161235 w 276296"/>
                  <a:gd name="connsiteY16" fmla="*/ 44006 h 172116"/>
                  <a:gd name="connsiteX17" fmla="*/ 163426 w 276296"/>
                  <a:gd name="connsiteY17" fmla="*/ 26956 h 172116"/>
                  <a:gd name="connsiteX18" fmla="*/ 157806 w 276296"/>
                  <a:gd name="connsiteY18" fmla="*/ 7715 h 172116"/>
                  <a:gd name="connsiteX19" fmla="*/ 137327 w 276296"/>
                  <a:gd name="connsiteY19" fmla="*/ 95 h 172116"/>
                  <a:gd name="connsiteX20" fmla="*/ 97037 w 276296"/>
                  <a:gd name="connsiteY20" fmla="*/ 16573 h 172116"/>
                  <a:gd name="connsiteX21" fmla="*/ 59127 w 276296"/>
                  <a:gd name="connsiteY21" fmla="*/ 64675 h 172116"/>
                  <a:gd name="connsiteX22" fmla="*/ 56746 w 276296"/>
                  <a:gd name="connsiteY22" fmla="*/ 64294 h 172116"/>
                  <a:gd name="connsiteX23" fmla="*/ 62175 w 276296"/>
                  <a:gd name="connsiteY23" fmla="*/ 43244 h 172116"/>
                  <a:gd name="connsiteX24" fmla="*/ 66747 w 276296"/>
                  <a:gd name="connsiteY24" fmla="*/ 24384 h 172116"/>
                  <a:gd name="connsiteX25" fmla="*/ 68747 w 276296"/>
                  <a:gd name="connsiteY25" fmla="*/ 13335 h 172116"/>
                  <a:gd name="connsiteX26" fmla="*/ 66747 w 276296"/>
                  <a:gd name="connsiteY26" fmla="*/ 6286 h 172116"/>
                  <a:gd name="connsiteX27" fmla="*/ 59127 w 276296"/>
                  <a:gd name="connsiteY27" fmla="*/ 3238 h 172116"/>
                  <a:gd name="connsiteX28" fmla="*/ 41220 w 276296"/>
                  <a:gd name="connsiteY28" fmla="*/ 5048 h 172116"/>
                  <a:gd name="connsiteX29" fmla="*/ 8549 w 276296"/>
                  <a:gd name="connsiteY29" fmla="*/ 11620 h 172116"/>
                  <a:gd name="connsiteX30" fmla="*/ 7406 w 276296"/>
                  <a:gd name="connsiteY30" fmla="*/ 14383 h 172116"/>
                  <a:gd name="connsiteX31" fmla="*/ 8168 w 276296"/>
                  <a:gd name="connsiteY31" fmla="*/ 18574 h 172116"/>
                  <a:gd name="connsiteX32" fmla="*/ 9788 w 276296"/>
                  <a:gd name="connsiteY32" fmla="*/ 20764 h 172116"/>
                  <a:gd name="connsiteX33" fmla="*/ 17979 w 276296"/>
                  <a:gd name="connsiteY33" fmla="*/ 19336 h 172116"/>
                  <a:gd name="connsiteX34" fmla="*/ 30552 w 276296"/>
                  <a:gd name="connsiteY34" fmla="*/ 17907 h 172116"/>
                  <a:gd name="connsiteX35" fmla="*/ 37410 w 276296"/>
                  <a:gd name="connsiteY35" fmla="*/ 24289 h 172116"/>
                  <a:gd name="connsiteX36" fmla="*/ 35219 w 276296"/>
                  <a:gd name="connsiteY36" fmla="*/ 37719 h 172116"/>
                  <a:gd name="connsiteX37" fmla="*/ 29218 w 276296"/>
                  <a:gd name="connsiteY37" fmla="*/ 64008 h 172116"/>
                  <a:gd name="connsiteX38" fmla="*/ 20551 w 276296"/>
                  <a:gd name="connsiteY38" fmla="*/ 97917 h 172116"/>
                  <a:gd name="connsiteX39" fmla="*/ 10549 w 276296"/>
                  <a:gd name="connsiteY39" fmla="*/ 134398 h 172116"/>
                  <a:gd name="connsiteX40" fmla="*/ 72 w 276296"/>
                  <a:gd name="connsiteY40" fmla="*/ 167926 h 172116"/>
                  <a:gd name="connsiteX41" fmla="*/ 1691 w 276296"/>
                  <a:gd name="connsiteY41" fmla="*/ 169545 h 172116"/>
                  <a:gd name="connsiteX42" fmla="*/ 10740 w 276296"/>
                  <a:gd name="connsiteY42" fmla="*/ 168307 h 172116"/>
                  <a:gd name="connsiteX43" fmla="*/ 29790 w 276296"/>
                  <a:gd name="connsiteY43" fmla="*/ 166688 h 172116"/>
                  <a:gd name="connsiteX44" fmla="*/ 32648 w 276296"/>
                  <a:gd name="connsiteY44" fmla="*/ 163830 h 172116"/>
                  <a:gd name="connsiteX45" fmla="*/ 51316 w 276296"/>
                  <a:gd name="connsiteY45" fmla="*/ 104108 h 172116"/>
                  <a:gd name="connsiteX46" fmla="*/ 75796 w 276296"/>
                  <a:gd name="connsiteY46" fmla="*/ 58007 h 172116"/>
                  <a:gd name="connsiteX47" fmla="*/ 101418 w 276296"/>
                  <a:gd name="connsiteY47" fmla="*/ 28289 h 172116"/>
                  <a:gd name="connsiteX48" fmla="*/ 124088 w 276296"/>
                  <a:gd name="connsiteY48" fmla="*/ 17907 h 172116"/>
                  <a:gd name="connsiteX49" fmla="*/ 134565 w 276296"/>
                  <a:gd name="connsiteY49" fmla="*/ 29908 h 172116"/>
                  <a:gd name="connsiteX50" fmla="*/ 131136 w 276296"/>
                  <a:gd name="connsiteY50" fmla="*/ 49720 h 172116"/>
                  <a:gd name="connsiteX51" fmla="*/ 122087 w 276296"/>
                  <a:gd name="connsiteY51" fmla="*/ 84582 h 172116"/>
                  <a:gd name="connsiteX52" fmla="*/ 109895 w 276296"/>
                  <a:gd name="connsiteY52" fmla="*/ 126682 h 172116"/>
                  <a:gd name="connsiteX53" fmla="*/ 96465 w 276296"/>
                  <a:gd name="connsiteY53" fmla="*/ 167830 h 172116"/>
                  <a:gd name="connsiteX54" fmla="*/ 98084 w 276296"/>
                  <a:gd name="connsiteY54" fmla="*/ 169450 h 172116"/>
                  <a:gd name="connsiteX55" fmla="*/ 106847 w 276296"/>
                  <a:gd name="connsiteY55" fmla="*/ 168212 h 172116"/>
                  <a:gd name="connsiteX56" fmla="*/ 125707 w 276296"/>
                  <a:gd name="connsiteY56" fmla="*/ 166592 h 172116"/>
                  <a:gd name="connsiteX57" fmla="*/ 128564 w 276296"/>
                  <a:gd name="connsiteY57" fmla="*/ 163735 h 172116"/>
                  <a:gd name="connsiteX58" fmla="*/ 156854 w 276296"/>
                  <a:gd name="connsiteY58" fmla="*/ 87154 h 172116"/>
                  <a:gd name="connsiteX59" fmla="*/ 190953 w 276296"/>
                  <a:gd name="connsiteY59" fmla="*/ 36004 h 172116"/>
                  <a:gd name="connsiteX60" fmla="*/ 222100 w 276296"/>
                  <a:gd name="connsiteY60" fmla="*/ 17716 h 172116"/>
                  <a:gd name="connsiteX61" fmla="*/ 233720 w 276296"/>
                  <a:gd name="connsiteY61" fmla="*/ 30956 h 172116"/>
                  <a:gd name="connsiteX62" fmla="*/ 228672 w 276296"/>
                  <a:gd name="connsiteY62" fmla="*/ 53816 h 172116"/>
                  <a:gd name="connsiteX63" fmla="*/ 217051 w 276296"/>
                  <a:gd name="connsiteY63" fmla="*/ 86868 h 172116"/>
                  <a:gd name="connsiteX64" fmla="*/ 205431 w 276296"/>
                  <a:gd name="connsiteY64" fmla="*/ 121539 h 172116"/>
                  <a:gd name="connsiteX65" fmla="*/ 200383 w 276296"/>
                  <a:gd name="connsiteY65" fmla="*/ 149638 h 172116"/>
                  <a:gd name="connsiteX66" fmla="*/ 224481 w 276296"/>
                  <a:gd name="connsiteY66" fmla="*/ 172117 h 172116"/>
                  <a:gd name="connsiteX67" fmla="*/ 244769 w 276296"/>
                  <a:gd name="connsiteY67" fmla="*/ 167735 h 172116"/>
                  <a:gd name="connsiteX68" fmla="*/ 261248 w 276296"/>
                  <a:gd name="connsiteY68" fmla="*/ 157258 h 172116"/>
                  <a:gd name="connsiteX69" fmla="*/ 272297 w 276296"/>
                  <a:gd name="connsiteY69" fmla="*/ 146590 h 172116"/>
                  <a:gd name="connsiteX70" fmla="*/ 276297 w 276296"/>
                  <a:gd name="connsiteY70" fmla="*/ 141542 h 172116"/>
                  <a:gd name="connsiteX71" fmla="*/ 273535 w 276296"/>
                  <a:gd name="connsiteY71" fmla="*/ 137541 h 172116"/>
                  <a:gd name="connsiteX72" fmla="*/ 269153 w 276296"/>
                  <a:gd name="connsiteY72" fmla="*/ 134779 h 17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76296" h="172116">
                    <a:moveTo>
                      <a:pt x="268963" y="135160"/>
                    </a:moveTo>
                    <a:cubicBezTo>
                      <a:pt x="268963" y="135160"/>
                      <a:pt x="266963" y="136684"/>
                      <a:pt x="263915" y="139732"/>
                    </a:cubicBezTo>
                    <a:cubicBezTo>
                      <a:pt x="260866" y="142780"/>
                      <a:pt x="257152" y="145923"/>
                      <a:pt x="252865" y="149162"/>
                    </a:cubicBezTo>
                    <a:cubicBezTo>
                      <a:pt x="248579" y="152400"/>
                      <a:pt x="244198" y="154019"/>
                      <a:pt x="239626" y="154019"/>
                    </a:cubicBezTo>
                    <a:cubicBezTo>
                      <a:pt x="235911" y="154019"/>
                      <a:pt x="233434" y="152972"/>
                      <a:pt x="232196" y="150971"/>
                    </a:cubicBezTo>
                    <a:cubicBezTo>
                      <a:pt x="230958" y="148971"/>
                      <a:pt x="230387" y="147066"/>
                      <a:pt x="230387" y="145161"/>
                    </a:cubicBezTo>
                    <a:cubicBezTo>
                      <a:pt x="230387" y="141446"/>
                      <a:pt x="231530" y="135827"/>
                      <a:pt x="233815" y="128492"/>
                    </a:cubicBezTo>
                    <a:cubicBezTo>
                      <a:pt x="236101" y="121158"/>
                      <a:pt x="238864" y="112871"/>
                      <a:pt x="242198" y="103823"/>
                    </a:cubicBezTo>
                    <a:cubicBezTo>
                      <a:pt x="245531" y="94774"/>
                      <a:pt x="248960" y="85439"/>
                      <a:pt x="252389" y="75914"/>
                    </a:cubicBezTo>
                    <a:cubicBezTo>
                      <a:pt x="255818" y="66389"/>
                      <a:pt x="258771" y="57531"/>
                      <a:pt x="261057" y="49054"/>
                    </a:cubicBezTo>
                    <a:cubicBezTo>
                      <a:pt x="263343" y="40672"/>
                      <a:pt x="264486" y="33623"/>
                      <a:pt x="264486" y="28003"/>
                    </a:cubicBezTo>
                    <a:cubicBezTo>
                      <a:pt x="264486" y="20288"/>
                      <a:pt x="262200" y="13621"/>
                      <a:pt x="257628" y="8191"/>
                    </a:cubicBezTo>
                    <a:cubicBezTo>
                      <a:pt x="253056" y="2667"/>
                      <a:pt x="245436" y="0"/>
                      <a:pt x="234768" y="0"/>
                    </a:cubicBezTo>
                    <a:cubicBezTo>
                      <a:pt x="221623" y="0"/>
                      <a:pt x="208955" y="5048"/>
                      <a:pt x="196478" y="15049"/>
                    </a:cubicBezTo>
                    <a:cubicBezTo>
                      <a:pt x="184095" y="25051"/>
                      <a:pt x="171427" y="40767"/>
                      <a:pt x="158568" y="62198"/>
                    </a:cubicBezTo>
                    <a:lnTo>
                      <a:pt x="156187" y="61817"/>
                    </a:lnTo>
                    <a:cubicBezTo>
                      <a:pt x="157997" y="56197"/>
                      <a:pt x="159711" y="50292"/>
                      <a:pt x="161235" y="44006"/>
                    </a:cubicBezTo>
                    <a:cubicBezTo>
                      <a:pt x="162759" y="37719"/>
                      <a:pt x="163426" y="32004"/>
                      <a:pt x="163426" y="26956"/>
                    </a:cubicBezTo>
                    <a:cubicBezTo>
                      <a:pt x="163426" y="19240"/>
                      <a:pt x="161521" y="12763"/>
                      <a:pt x="157806" y="7715"/>
                    </a:cubicBezTo>
                    <a:cubicBezTo>
                      <a:pt x="154091" y="2667"/>
                      <a:pt x="147233" y="95"/>
                      <a:pt x="137327" y="95"/>
                    </a:cubicBezTo>
                    <a:cubicBezTo>
                      <a:pt x="123135" y="95"/>
                      <a:pt x="109705" y="5620"/>
                      <a:pt x="97037" y="16573"/>
                    </a:cubicBezTo>
                    <a:cubicBezTo>
                      <a:pt x="84368" y="27527"/>
                      <a:pt x="71700" y="43625"/>
                      <a:pt x="59127" y="64675"/>
                    </a:cubicBezTo>
                    <a:lnTo>
                      <a:pt x="56746" y="64294"/>
                    </a:lnTo>
                    <a:cubicBezTo>
                      <a:pt x="58651" y="57340"/>
                      <a:pt x="60461" y="50292"/>
                      <a:pt x="62175" y="43244"/>
                    </a:cubicBezTo>
                    <a:cubicBezTo>
                      <a:pt x="63889" y="36195"/>
                      <a:pt x="65414" y="29908"/>
                      <a:pt x="66747" y="24384"/>
                    </a:cubicBezTo>
                    <a:cubicBezTo>
                      <a:pt x="68081" y="18955"/>
                      <a:pt x="68747" y="15240"/>
                      <a:pt x="68747" y="13335"/>
                    </a:cubicBezTo>
                    <a:cubicBezTo>
                      <a:pt x="68747" y="10668"/>
                      <a:pt x="68081" y="8287"/>
                      <a:pt x="66747" y="6286"/>
                    </a:cubicBezTo>
                    <a:cubicBezTo>
                      <a:pt x="65414" y="4286"/>
                      <a:pt x="62937" y="3238"/>
                      <a:pt x="59127" y="3238"/>
                    </a:cubicBezTo>
                    <a:cubicBezTo>
                      <a:pt x="56174" y="3238"/>
                      <a:pt x="50269" y="3810"/>
                      <a:pt x="41220" y="5048"/>
                    </a:cubicBezTo>
                    <a:cubicBezTo>
                      <a:pt x="32266" y="6286"/>
                      <a:pt x="21408" y="8477"/>
                      <a:pt x="8549" y="11620"/>
                    </a:cubicBezTo>
                    <a:cubicBezTo>
                      <a:pt x="7787" y="11620"/>
                      <a:pt x="7406" y="12573"/>
                      <a:pt x="7406" y="14383"/>
                    </a:cubicBezTo>
                    <a:cubicBezTo>
                      <a:pt x="7406" y="15716"/>
                      <a:pt x="7692" y="17145"/>
                      <a:pt x="8168" y="18574"/>
                    </a:cubicBezTo>
                    <a:cubicBezTo>
                      <a:pt x="8740" y="20002"/>
                      <a:pt x="9216" y="20764"/>
                      <a:pt x="9788" y="20764"/>
                    </a:cubicBezTo>
                    <a:cubicBezTo>
                      <a:pt x="10359" y="20764"/>
                      <a:pt x="13026" y="20288"/>
                      <a:pt x="17979" y="19336"/>
                    </a:cubicBezTo>
                    <a:cubicBezTo>
                      <a:pt x="22932" y="18383"/>
                      <a:pt x="27123" y="17907"/>
                      <a:pt x="30552" y="17907"/>
                    </a:cubicBezTo>
                    <a:cubicBezTo>
                      <a:pt x="35124" y="17907"/>
                      <a:pt x="37410" y="20002"/>
                      <a:pt x="37410" y="24289"/>
                    </a:cubicBezTo>
                    <a:cubicBezTo>
                      <a:pt x="37410" y="26194"/>
                      <a:pt x="36648" y="30670"/>
                      <a:pt x="35219" y="37719"/>
                    </a:cubicBezTo>
                    <a:cubicBezTo>
                      <a:pt x="33790" y="44768"/>
                      <a:pt x="31695" y="53531"/>
                      <a:pt x="29218" y="64008"/>
                    </a:cubicBezTo>
                    <a:cubicBezTo>
                      <a:pt x="26647" y="74486"/>
                      <a:pt x="23789" y="85725"/>
                      <a:pt x="20551" y="97917"/>
                    </a:cubicBezTo>
                    <a:cubicBezTo>
                      <a:pt x="17312" y="110109"/>
                      <a:pt x="13979" y="122206"/>
                      <a:pt x="10549" y="134398"/>
                    </a:cubicBezTo>
                    <a:cubicBezTo>
                      <a:pt x="7025" y="146590"/>
                      <a:pt x="3596" y="157734"/>
                      <a:pt x="72" y="167926"/>
                    </a:cubicBezTo>
                    <a:cubicBezTo>
                      <a:pt x="-214" y="168974"/>
                      <a:pt x="358" y="169545"/>
                      <a:pt x="1691" y="169545"/>
                    </a:cubicBezTo>
                    <a:cubicBezTo>
                      <a:pt x="2263" y="169545"/>
                      <a:pt x="5215" y="169164"/>
                      <a:pt x="10740" y="168307"/>
                    </a:cubicBezTo>
                    <a:cubicBezTo>
                      <a:pt x="16169" y="167545"/>
                      <a:pt x="22551" y="166973"/>
                      <a:pt x="29790" y="166688"/>
                    </a:cubicBezTo>
                    <a:cubicBezTo>
                      <a:pt x="31409" y="166688"/>
                      <a:pt x="32362" y="165735"/>
                      <a:pt x="32648" y="163830"/>
                    </a:cubicBezTo>
                    <a:cubicBezTo>
                      <a:pt x="37505" y="141923"/>
                      <a:pt x="43697" y="122015"/>
                      <a:pt x="51316" y="104108"/>
                    </a:cubicBezTo>
                    <a:cubicBezTo>
                      <a:pt x="58937" y="86201"/>
                      <a:pt x="67128" y="70866"/>
                      <a:pt x="75796" y="58007"/>
                    </a:cubicBezTo>
                    <a:cubicBezTo>
                      <a:pt x="84464" y="45148"/>
                      <a:pt x="93036" y="35338"/>
                      <a:pt x="101418" y="28289"/>
                    </a:cubicBezTo>
                    <a:cubicBezTo>
                      <a:pt x="109895" y="21336"/>
                      <a:pt x="117420" y="17907"/>
                      <a:pt x="124088" y="17907"/>
                    </a:cubicBezTo>
                    <a:cubicBezTo>
                      <a:pt x="130755" y="17907"/>
                      <a:pt x="134565" y="21908"/>
                      <a:pt x="134565" y="29908"/>
                    </a:cubicBezTo>
                    <a:cubicBezTo>
                      <a:pt x="134565" y="33338"/>
                      <a:pt x="133422" y="40005"/>
                      <a:pt x="131136" y="49720"/>
                    </a:cubicBezTo>
                    <a:cubicBezTo>
                      <a:pt x="128850" y="59531"/>
                      <a:pt x="125897" y="71152"/>
                      <a:pt x="122087" y="84582"/>
                    </a:cubicBezTo>
                    <a:cubicBezTo>
                      <a:pt x="118373" y="98107"/>
                      <a:pt x="114277" y="112109"/>
                      <a:pt x="109895" y="126682"/>
                    </a:cubicBezTo>
                    <a:cubicBezTo>
                      <a:pt x="105514" y="141256"/>
                      <a:pt x="101037" y="154972"/>
                      <a:pt x="96465" y="167830"/>
                    </a:cubicBezTo>
                    <a:cubicBezTo>
                      <a:pt x="96179" y="168878"/>
                      <a:pt x="96751" y="169450"/>
                      <a:pt x="98084" y="169450"/>
                    </a:cubicBezTo>
                    <a:cubicBezTo>
                      <a:pt x="98561" y="169450"/>
                      <a:pt x="101513" y="169069"/>
                      <a:pt x="106847" y="168212"/>
                    </a:cubicBezTo>
                    <a:cubicBezTo>
                      <a:pt x="112181" y="167450"/>
                      <a:pt x="118468" y="166878"/>
                      <a:pt x="125707" y="166592"/>
                    </a:cubicBezTo>
                    <a:cubicBezTo>
                      <a:pt x="127040" y="166592"/>
                      <a:pt x="127993" y="165640"/>
                      <a:pt x="128564" y="163735"/>
                    </a:cubicBezTo>
                    <a:cubicBezTo>
                      <a:pt x="136280" y="134588"/>
                      <a:pt x="145709" y="109061"/>
                      <a:pt x="156854" y="87154"/>
                    </a:cubicBezTo>
                    <a:cubicBezTo>
                      <a:pt x="167998" y="65246"/>
                      <a:pt x="179332" y="48196"/>
                      <a:pt x="190953" y="36004"/>
                    </a:cubicBezTo>
                    <a:cubicBezTo>
                      <a:pt x="202573" y="23813"/>
                      <a:pt x="212956" y="17716"/>
                      <a:pt x="222100" y="17716"/>
                    </a:cubicBezTo>
                    <a:cubicBezTo>
                      <a:pt x="229815" y="17716"/>
                      <a:pt x="233720" y="22098"/>
                      <a:pt x="233720" y="30956"/>
                    </a:cubicBezTo>
                    <a:cubicBezTo>
                      <a:pt x="233720" y="36004"/>
                      <a:pt x="232006" y="43720"/>
                      <a:pt x="228672" y="53816"/>
                    </a:cubicBezTo>
                    <a:cubicBezTo>
                      <a:pt x="225338" y="64008"/>
                      <a:pt x="221433" y="75057"/>
                      <a:pt x="217051" y="86868"/>
                    </a:cubicBezTo>
                    <a:cubicBezTo>
                      <a:pt x="212670" y="98774"/>
                      <a:pt x="208765" y="110395"/>
                      <a:pt x="205431" y="121539"/>
                    </a:cubicBezTo>
                    <a:cubicBezTo>
                      <a:pt x="202097" y="132779"/>
                      <a:pt x="200383" y="142113"/>
                      <a:pt x="200383" y="149638"/>
                    </a:cubicBezTo>
                    <a:cubicBezTo>
                      <a:pt x="200383" y="164592"/>
                      <a:pt x="208384" y="172117"/>
                      <a:pt x="224481" y="172117"/>
                    </a:cubicBezTo>
                    <a:cubicBezTo>
                      <a:pt x="231720" y="172117"/>
                      <a:pt x="238483" y="170688"/>
                      <a:pt x="244769" y="167735"/>
                    </a:cubicBezTo>
                    <a:cubicBezTo>
                      <a:pt x="251056" y="164783"/>
                      <a:pt x="256485" y="161258"/>
                      <a:pt x="261248" y="157258"/>
                    </a:cubicBezTo>
                    <a:cubicBezTo>
                      <a:pt x="265915" y="153257"/>
                      <a:pt x="269630" y="149733"/>
                      <a:pt x="272297" y="146590"/>
                    </a:cubicBezTo>
                    <a:cubicBezTo>
                      <a:pt x="274964" y="143542"/>
                      <a:pt x="276297" y="141827"/>
                      <a:pt x="276297" y="141542"/>
                    </a:cubicBezTo>
                    <a:cubicBezTo>
                      <a:pt x="276297" y="140684"/>
                      <a:pt x="275345" y="139446"/>
                      <a:pt x="273535" y="137541"/>
                    </a:cubicBezTo>
                    <a:cubicBezTo>
                      <a:pt x="271630" y="135636"/>
                      <a:pt x="270201" y="134779"/>
                      <a:pt x="269153" y="134779"/>
                    </a:cubicBezTo>
                  </a:path>
                </a:pathLst>
              </a:custGeom>
              <a:grpFill/>
              <a:ln w="0" cap="flat">
                <a:noFill/>
                <a:prstDash val="solid"/>
                <a:miter/>
              </a:ln>
            </p:spPr>
            <p:txBody>
              <a:bodyPr rtlCol="0" anchor="ctr"/>
              <a:lstStyle/>
              <a:p>
                <a:endParaRPr lang="fr-FR"/>
              </a:p>
            </p:txBody>
          </p:sp>
        </p:grpSp>
      </p:grpSp>
      <p:sp>
        <p:nvSpPr>
          <p:cNvPr id="35" name="Forme libre : forme 34">
            <a:extLst>
              <a:ext uri="{FF2B5EF4-FFF2-40B4-BE49-F238E27FC236}">
                <a16:creationId xmlns:a16="http://schemas.microsoft.com/office/drawing/2014/main" id="{8E507499-1CA5-BE60-E86E-F5123AE159CF}"/>
              </a:ext>
            </a:extLst>
          </p:cNvPr>
          <p:cNvSpPr/>
          <p:nvPr userDrawn="1"/>
        </p:nvSpPr>
        <p:spPr>
          <a:xfrm>
            <a:off x="551263" y="230371"/>
            <a:ext cx="1762801" cy="360521"/>
          </a:xfrm>
          <a:custGeom>
            <a:avLst/>
            <a:gdLst>
              <a:gd name="connsiteX0" fmla="*/ 2410111 w 3623558"/>
              <a:gd name="connsiteY0" fmla="*/ 180433 h 741075"/>
              <a:gd name="connsiteX1" fmla="*/ 2328958 w 3623558"/>
              <a:gd name="connsiteY1" fmla="*/ 200150 h 741075"/>
              <a:gd name="connsiteX2" fmla="*/ 2275046 w 3623558"/>
              <a:gd name="connsiteY2" fmla="*/ 257586 h 741075"/>
              <a:gd name="connsiteX3" fmla="*/ 2255901 w 3623558"/>
              <a:gd name="connsiteY3" fmla="*/ 348835 h 741075"/>
              <a:gd name="connsiteX4" fmla="*/ 2255901 w 3623558"/>
              <a:gd name="connsiteY4" fmla="*/ 371029 h 741075"/>
              <a:gd name="connsiteX5" fmla="*/ 2275046 w 3623558"/>
              <a:gd name="connsiteY5" fmla="*/ 459325 h 741075"/>
              <a:gd name="connsiteX6" fmla="*/ 2328958 w 3623558"/>
              <a:gd name="connsiteY6" fmla="*/ 519333 h 741075"/>
              <a:gd name="connsiteX7" fmla="*/ 2410111 w 3623558"/>
              <a:gd name="connsiteY7" fmla="*/ 540478 h 741075"/>
              <a:gd name="connsiteX8" fmla="*/ 2519553 w 3623558"/>
              <a:gd name="connsiteY8" fmla="*/ 493615 h 741075"/>
              <a:gd name="connsiteX9" fmla="*/ 2519553 w 3623558"/>
              <a:gd name="connsiteY9" fmla="*/ 493520 h 741075"/>
              <a:gd name="connsiteX10" fmla="*/ 2556319 w 3623558"/>
              <a:gd name="connsiteY10" fmla="*/ 357884 h 741075"/>
              <a:gd name="connsiteX11" fmla="*/ 2520505 w 3623558"/>
              <a:gd name="connsiteY11" fmla="*/ 225296 h 741075"/>
              <a:gd name="connsiteX12" fmla="*/ 2410111 w 3623558"/>
              <a:gd name="connsiteY12" fmla="*/ 180433 h 741075"/>
              <a:gd name="connsiteX13" fmla="*/ 1846422 w 3623558"/>
              <a:gd name="connsiteY13" fmla="*/ 179481 h 741075"/>
              <a:gd name="connsiteX14" fmla="*/ 1727931 w 3623558"/>
              <a:gd name="connsiteY14" fmla="*/ 227391 h 741075"/>
              <a:gd name="connsiteX15" fmla="*/ 1686116 w 3623558"/>
              <a:gd name="connsiteY15" fmla="*/ 356931 h 741075"/>
              <a:gd name="connsiteX16" fmla="*/ 1703737 w 3623558"/>
              <a:gd name="connsiteY16" fmla="*/ 452753 h 741075"/>
              <a:gd name="connsiteX17" fmla="*/ 1757649 w 3623558"/>
              <a:gd name="connsiteY17" fmla="*/ 516285 h 741075"/>
              <a:gd name="connsiteX18" fmla="*/ 1845374 w 3623558"/>
              <a:gd name="connsiteY18" fmla="*/ 538478 h 741075"/>
              <a:gd name="connsiteX19" fmla="*/ 1966437 w 3623558"/>
              <a:gd name="connsiteY19" fmla="*/ 488567 h 741075"/>
              <a:gd name="connsiteX20" fmla="*/ 2007775 w 3623558"/>
              <a:gd name="connsiteY20" fmla="*/ 356931 h 741075"/>
              <a:gd name="connsiteX21" fmla="*/ 1988630 w 3623558"/>
              <a:gd name="connsiteY21" fmla="*/ 261586 h 741075"/>
              <a:gd name="connsiteX22" fmla="*/ 1933671 w 3623558"/>
              <a:gd name="connsiteY22" fmla="*/ 200626 h 741075"/>
              <a:gd name="connsiteX23" fmla="*/ 1846422 w 3623558"/>
              <a:gd name="connsiteY23" fmla="*/ 179481 h 741075"/>
              <a:gd name="connsiteX24" fmla="*/ 745237 w 3623558"/>
              <a:gd name="connsiteY24" fmla="*/ 179385 h 741075"/>
              <a:gd name="connsiteX25" fmla="*/ 636366 w 3623558"/>
              <a:gd name="connsiteY25" fmla="*/ 225295 h 741075"/>
              <a:gd name="connsiteX26" fmla="*/ 600076 w 3623558"/>
              <a:gd name="connsiteY26" fmla="*/ 359979 h 741075"/>
              <a:gd name="connsiteX27" fmla="*/ 635890 w 3623558"/>
              <a:gd name="connsiteY27" fmla="*/ 494091 h 741075"/>
              <a:gd name="connsiteX28" fmla="*/ 635890 w 3623558"/>
              <a:gd name="connsiteY28" fmla="*/ 493996 h 741075"/>
              <a:gd name="connsiteX29" fmla="*/ 745332 w 3623558"/>
              <a:gd name="connsiteY29" fmla="*/ 539335 h 741075"/>
              <a:gd name="connsiteX30" fmla="*/ 828009 w 3623558"/>
              <a:gd name="connsiteY30" fmla="*/ 519142 h 741075"/>
              <a:gd name="connsiteX31" fmla="*/ 881444 w 3623558"/>
              <a:gd name="connsiteY31" fmla="*/ 461134 h 741075"/>
              <a:gd name="connsiteX32" fmla="*/ 900589 w 3623558"/>
              <a:gd name="connsiteY32" fmla="*/ 370933 h 741075"/>
              <a:gd name="connsiteX33" fmla="*/ 900589 w 3623558"/>
              <a:gd name="connsiteY33" fmla="*/ 348739 h 741075"/>
              <a:gd name="connsiteX34" fmla="*/ 858203 w 3623558"/>
              <a:gd name="connsiteY34" fmla="*/ 226248 h 741075"/>
              <a:gd name="connsiteX35" fmla="*/ 745237 w 3623558"/>
              <a:gd name="connsiteY35" fmla="*/ 179385 h 741075"/>
              <a:gd name="connsiteX36" fmla="*/ 2933509 w 3623558"/>
              <a:gd name="connsiteY36" fmla="*/ 175480 h 741075"/>
              <a:gd name="connsiteX37" fmla="*/ 2815494 w 3623558"/>
              <a:gd name="connsiteY37" fmla="*/ 222343 h 741075"/>
              <a:gd name="connsiteX38" fmla="*/ 2815590 w 3623558"/>
              <a:gd name="connsiteY38" fmla="*/ 222343 h 741075"/>
              <a:gd name="connsiteX39" fmla="*/ 2775299 w 3623558"/>
              <a:gd name="connsiteY39" fmla="*/ 323689 h 741075"/>
              <a:gd name="connsiteX40" fmla="*/ 3077527 w 3623558"/>
              <a:gd name="connsiteY40" fmla="*/ 323689 h 741075"/>
              <a:gd name="connsiteX41" fmla="*/ 3044952 w 3623558"/>
              <a:gd name="connsiteY41" fmla="*/ 220342 h 741075"/>
              <a:gd name="connsiteX42" fmla="*/ 2933509 w 3623558"/>
              <a:gd name="connsiteY42" fmla="*/ 175480 h 741075"/>
              <a:gd name="connsiteX43" fmla="*/ 2935509 w 3623558"/>
              <a:gd name="connsiteY43" fmla="*/ 113091 h 741075"/>
              <a:gd name="connsiteX44" fmla="*/ 3052000 w 3623558"/>
              <a:gd name="connsiteY44" fmla="*/ 140332 h 741075"/>
              <a:gd name="connsiteX45" fmla="*/ 3122581 w 3623558"/>
              <a:gd name="connsiteY45" fmla="*/ 216437 h 741075"/>
              <a:gd name="connsiteX46" fmla="*/ 3146298 w 3623558"/>
              <a:gd name="connsiteY46" fmla="*/ 330928 h 741075"/>
              <a:gd name="connsiteX47" fmla="*/ 3146298 w 3623558"/>
              <a:gd name="connsiteY47" fmla="*/ 353121 h 741075"/>
              <a:gd name="connsiteX48" fmla="*/ 3145250 w 3623558"/>
              <a:gd name="connsiteY48" fmla="*/ 381315 h 741075"/>
              <a:gd name="connsiteX49" fmla="*/ 2773870 w 3623558"/>
              <a:gd name="connsiteY49" fmla="*/ 381315 h 741075"/>
              <a:gd name="connsiteX50" fmla="*/ 2816066 w 3623558"/>
              <a:gd name="connsiteY50" fmla="*/ 493710 h 741075"/>
              <a:gd name="connsiteX51" fmla="*/ 2936557 w 3623558"/>
              <a:gd name="connsiteY51" fmla="*/ 541621 h 741075"/>
              <a:gd name="connsiteX52" fmla="*/ 3010185 w 3623558"/>
              <a:gd name="connsiteY52" fmla="*/ 526952 h 741075"/>
              <a:gd name="connsiteX53" fmla="*/ 3053991 w 3623558"/>
              <a:gd name="connsiteY53" fmla="*/ 488099 h 741075"/>
              <a:gd name="connsiteX54" fmla="*/ 3053905 w 3623558"/>
              <a:gd name="connsiteY54" fmla="*/ 488281 h 741075"/>
              <a:gd name="connsiteX55" fmla="*/ 3054001 w 3623558"/>
              <a:gd name="connsiteY55" fmla="*/ 488090 h 741075"/>
              <a:gd name="connsiteX56" fmla="*/ 3053991 w 3623558"/>
              <a:gd name="connsiteY56" fmla="*/ 488099 h 741075"/>
              <a:gd name="connsiteX57" fmla="*/ 3078575 w 3623558"/>
              <a:gd name="connsiteY57" fmla="*/ 435893 h 741075"/>
              <a:gd name="connsiteX58" fmla="*/ 3143155 w 3623558"/>
              <a:gd name="connsiteY58" fmla="*/ 455039 h 741075"/>
              <a:gd name="connsiteX59" fmla="*/ 3104864 w 3623558"/>
              <a:gd name="connsiteY59" fmla="*/ 535715 h 741075"/>
              <a:gd name="connsiteX60" fmla="*/ 3037808 w 3623558"/>
              <a:gd name="connsiteY60" fmla="*/ 587627 h 741075"/>
              <a:gd name="connsiteX61" fmla="*/ 2936462 w 3623558"/>
              <a:gd name="connsiteY61" fmla="*/ 605248 h 741075"/>
              <a:gd name="connsiteX62" fmla="*/ 2810923 w 3623558"/>
              <a:gd name="connsiteY62" fmla="*/ 576482 h 741075"/>
              <a:gd name="connsiteX63" fmla="*/ 2728722 w 3623558"/>
              <a:gd name="connsiteY63" fmla="*/ 492758 h 741075"/>
              <a:gd name="connsiteX64" fmla="*/ 2699480 w 3623558"/>
              <a:gd name="connsiteY64" fmla="*/ 361122 h 741075"/>
              <a:gd name="connsiteX65" fmla="*/ 2729769 w 3623558"/>
              <a:gd name="connsiteY65" fmla="*/ 227486 h 741075"/>
              <a:gd name="connsiteX66" fmla="*/ 2812447 w 3623558"/>
              <a:gd name="connsiteY66" fmla="*/ 142809 h 741075"/>
              <a:gd name="connsiteX67" fmla="*/ 2935509 w 3623558"/>
              <a:gd name="connsiteY67" fmla="*/ 113091 h 741075"/>
              <a:gd name="connsiteX68" fmla="*/ 234982 w 3623558"/>
              <a:gd name="connsiteY68" fmla="*/ 113091 h 741075"/>
              <a:gd name="connsiteX69" fmla="*/ 345948 w 3623558"/>
              <a:gd name="connsiteY69" fmla="*/ 133760 h 741075"/>
              <a:gd name="connsiteX70" fmla="*/ 416052 w 3623558"/>
              <a:gd name="connsiteY70" fmla="*/ 193768 h 741075"/>
              <a:gd name="connsiteX71" fmla="*/ 451866 w 3623558"/>
              <a:gd name="connsiteY71" fmla="*/ 289589 h 741075"/>
              <a:gd name="connsiteX72" fmla="*/ 381286 w 3623558"/>
              <a:gd name="connsiteY72" fmla="*/ 303686 h 741075"/>
              <a:gd name="connsiteX73" fmla="*/ 356045 w 3623558"/>
              <a:gd name="connsiteY73" fmla="*/ 237678 h 741075"/>
              <a:gd name="connsiteX74" fmla="*/ 309182 w 3623558"/>
              <a:gd name="connsiteY74" fmla="*/ 195292 h 741075"/>
              <a:gd name="connsiteX75" fmla="*/ 235077 w 3623558"/>
              <a:gd name="connsiteY75" fmla="*/ 180623 h 741075"/>
              <a:gd name="connsiteX76" fmla="*/ 118110 w 3623558"/>
              <a:gd name="connsiteY76" fmla="*/ 225486 h 741075"/>
              <a:gd name="connsiteX77" fmla="*/ 74771 w 3623558"/>
              <a:gd name="connsiteY77" fmla="*/ 360170 h 741075"/>
              <a:gd name="connsiteX78" fmla="*/ 93917 w 3623558"/>
              <a:gd name="connsiteY78" fmla="*/ 455420 h 741075"/>
              <a:gd name="connsiteX79" fmla="*/ 149924 w 3623558"/>
              <a:gd name="connsiteY79" fmla="*/ 517427 h 741075"/>
              <a:gd name="connsiteX80" fmla="*/ 238125 w 3623558"/>
              <a:gd name="connsiteY80" fmla="*/ 538573 h 741075"/>
              <a:gd name="connsiteX81" fmla="*/ 315278 w 3623558"/>
              <a:gd name="connsiteY81" fmla="*/ 521904 h 741075"/>
              <a:gd name="connsiteX82" fmla="*/ 359664 w 3623558"/>
              <a:gd name="connsiteY82" fmla="*/ 475994 h 741075"/>
              <a:gd name="connsiteX83" fmla="*/ 384334 w 3623558"/>
              <a:gd name="connsiteY83" fmla="*/ 410462 h 741075"/>
              <a:gd name="connsiteX84" fmla="*/ 454914 w 3623558"/>
              <a:gd name="connsiteY84" fmla="*/ 427607 h 741075"/>
              <a:gd name="connsiteX85" fmla="*/ 454724 w 3623558"/>
              <a:gd name="connsiteY85" fmla="*/ 427797 h 741075"/>
              <a:gd name="connsiteX86" fmla="*/ 385191 w 3623558"/>
              <a:gd name="connsiteY86" fmla="*/ 558861 h 741075"/>
              <a:gd name="connsiteX87" fmla="*/ 238982 w 3623558"/>
              <a:gd name="connsiteY87" fmla="*/ 605248 h 741075"/>
              <a:gd name="connsiteX88" fmla="*/ 110966 w 3623558"/>
              <a:gd name="connsiteY88" fmla="*/ 576482 h 741075"/>
              <a:gd name="connsiteX89" fmla="*/ 28766 w 3623558"/>
              <a:gd name="connsiteY89" fmla="*/ 492281 h 741075"/>
              <a:gd name="connsiteX90" fmla="*/ 0 w 3623558"/>
              <a:gd name="connsiteY90" fmla="*/ 359122 h 741075"/>
              <a:gd name="connsiteX91" fmla="*/ 30290 w 3623558"/>
              <a:gd name="connsiteY91" fmla="*/ 226534 h 741075"/>
              <a:gd name="connsiteX92" fmla="*/ 113443 w 3623558"/>
              <a:gd name="connsiteY92" fmla="*/ 142333 h 741075"/>
              <a:gd name="connsiteX93" fmla="*/ 234982 w 3623558"/>
              <a:gd name="connsiteY93" fmla="*/ 113091 h 741075"/>
              <a:gd name="connsiteX94" fmla="*/ 1846517 w 3623558"/>
              <a:gd name="connsiteY94" fmla="*/ 112996 h 741075"/>
              <a:gd name="connsiteX95" fmla="*/ 1969008 w 3623558"/>
              <a:gd name="connsiteY95" fmla="*/ 142238 h 741075"/>
              <a:gd name="connsiteX96" fmla="*/ 1968913 w 3623558"/>
              <a:gd name="connsiteY96" fmla="*/ 142143 h 741075"/>
              <a:gd name="connsiteX97" fmla="*/ 2051114 w 3623558"/>
              <a:gd name="connsiteY97" fmla="*/ 225867 h 741075"/>
              <a:gd name="connsiteX98" fmla="*/ 2081403 w 3623558"/>
              <a:gd name="connsiteY98" fmla="*/ 356931 h 741075"/>
              <a:gd name="connsiteX99" fmla="*/ 2019396 w 3623558"/>
              <a:gd name="connsiteY99" fmla="*/ 538478 h 741075"/>
              <a:gd name="connsiteX100" fmla="*/ 1846422 w 3623558"/>
              <a:gd name="connsiteY100" fmla="*/ 605058 h 741075"/>
              <a:gd name="connsiteX101" fmla="*/ 1720406 w 3623558"/>
              <a:gd name="connsiteY101" fmla="*/ 575340 h 741075"/>
              <a:gd name="connsiteX102" fmla="*/ 1639729 w 3623558"/>
              <a:gd name="connsiteY102" fmla="*/ 489615 h 741075"/>
              <a:gd name="connsiteX103" fmla="*/ 1611535 w 3623558"/>
              <a:gd name="connsiteY103" fmla="*/ 357027 h 741075"/>
              <a:gd name="connsiteX104" fmla="*/ 1640777 w 3623558"/>
              <a:gd name="connsiteY104" fmla="*/ 225963 h 741075"/>
              <a:gd name="connsiteX105" fmla="*/ 1723454 w 3623558"/>
              <a:gd name="connsiteY105" fmla="*/ 142238 h 741075"/>
              <a:gd name="connsiteX106" fmla="*/ 1846517 w 3623558"/>
              <a:gd name="connsiteY106" fmla="*/ 112996 h 741075"/>
              <a:gd name="connsiteX107" fmla="*/ 717900 w 3623558"/>
              <a:gd name="connsiteY107" fmla="*/ 112996 h 741075"/>
              <a:gd name="connsiteX108" fmla="*/ 820770 w 3623558"/>
              <a:gd name="connsiteY108" fmla="*/ 139189 h 741075"/>
              <a:gd name="connsiteX109" fmla="*/ 880301 w 3623558"/>
              <a:gd name="connsiteY109" fmla="*/ 212246 h 741075"/>
              <a:gd name="connsiteX110" fmla="*/ 895922 w 3623558"/>
              <a:gd name="connsiteY110" fmla="*/ 259109 h 741075"/>
              <a:gd name="connsiteX111" fmla="*/ 900494 w 3623558"/>
              <a:gd name="connsiteY111" fmla="*/ 259109 h 741075"/>
              <a:gd name="connsiteX112" fmla="*/ 900494 w 3623558"/>
              <a:gd name="connsiteY112" fmla="*/ 124997 h 741075"/>
              <a:gd name="connsiteX113" fmla="*/ 974122 w 3623558"/>
              <a:gd name="connsiteY113" fmla="*/ 124997 h 741075"/>
              <a:gd name="connsiteX114" fmla="*/ 974122 w 3623558"/>
              <a:gd name="connsiteY114" fmla="*/ 594008 h 741075"/>
              <a:gd name="connsiteX115" fmla="*/ 900494 w 3623558"/>
              <a:gd name="connsiteY115" fmla="*/ 594008 h 741075"/>
              <a:gd name="connsiteX116" fmla="*/ 900494 w 3623558"/>
              <a:gd name="connsiteY116" fmla="*/ 459896 h 741075"/>
              <a:gd name="connsiteX117" fmla="*/ 896494 w 3623558"/>
              <a:gd name="connsiteY117" fmla="*/ 459896 h 741075"/>
              <a:gd name="connsiteX118" fmla="*/ 890969 w 3623558"/>
              <a:gd name="connsiteY118" fmla="*/ 479041 h 741075"/>
              <a:gd name="connsiteX119" fmla="*/ 855727 w 3623558"/>
              <a:gd name="connsiteY119" fmla="*/ 545050 h 741075"/>
              <a:gd name="connsiteX120" fmla="*/ 855536 w 3623558"/>
              <a:gd name="connsiteY120" fmla="*/ 545050 h 741075"/>
              <a:gd name="connsiteX121" fmla="*/ 798577 w 3623558"/>
              <a:gd name="connsiteY121" fmla="*/ 588865 h 741075"/>
              <a:gd name="connsiteX122" fmla="*/ 718948 w 3623558"/>
              <a:gd name="connsiteY122" fmla="*/ 605057 h 741075"/>
              <a:gd name="connsiteX123" fmla="*/ 576263 w 3623558"/>
              <a:gd name="connsiteY123" fmla="*/ 540478 h 741075"/>
              <a:gd name="connsiteX124" fmla="*/ 526352 w 3623558"/>
              <a:gd name="connsiteY124" fmla="*/ 359979 h 741075"/>
              <a:gd name="connsiteX125" fmla="*/ 577216 w 3623558"/>
              <a:gd name="connsiteY125" fmla="*/ 177480 h 741075"/>
              <a:gd name="connsiteX126" fmla="*/ 717900 w 3623558"/>
              <a:gd name="connsiteY126" fmla="*/ 112996 h 741075"/>
              <a:gd name="connsiteX127" fmla="*/ 2435352 w 3623558"/>
              <a:gd name="connsiteY127" fmla="*/ 112901 h 741075"/>
              <a:gd name="connsiteX128" fmla="*/ 2580037 w 3623558"/>
              <a:gd name="connsiteY128" fmla="*/ 177957 h 741075"/>
              <a:gd name="connsiteX129" fmla="*/ 2629948 w 3623558"/>
              <a:gd name="connsiteY129" fmla="*/ 359027 h 741075"/>
              <a:gd name="connsiteX130" fmla="*/ 2630138 w 3623558"/>
              <a:gd name="connsiteY130" fmla="*/ 359027 h 741075"/>
              <a:gd name="connsiteX131" fmla="*/ 2579179 w 3623558"/>
              <a:gd name="connsiteY131" fmla="*/ 541526 h 741075"/>
              <a:gd name="connsiteX132" fmla="*/ 2439543 w 3623558"/>
              <a:gd name="connsiteY132" fmla="*/ 605058 h 741075"/>
              <a:gd name="connsiteX133" fmla="*/ 2357914 w 3623558"/>
              <a:gd name="connsiteY133" fmla="*/ 589437 h 741075"/>
              <a:gd name="connsiteX134" fmla="*/ 2300383 w 3623558"/>
              <a:gd name="connsiteY134" fmla="*/ 545527 h 741075"/>
              <a:gd name="connsiteX135" fmla="*/ 2264569 w 3623558"/>
              <a:gd name="connsiteY135" fmla="*/ 478947 h 741075"/>
              <a:gd name="connsiteX136" fmla="*/ 2258854 w 3623558"/>
              <a:gd name="connsiteY136" fmla="*/ 458754 h 741075"/>
              <a:gd name="connsiteX137" fmla="*/ 2255996 w 3623558"/>
              <a:gd name="connsiteY137" fmla="*/ 458754 h 741075"/>
              <a:gd name="connsiteX138" fmla="*/ 2255996 w 3623558"/>
              <a:gd name="connsiteY138" fmla="*/ 741075 h 741075"/>
              <a:gd name="connsiteX139" fmla="*/ 2182368 w 3623558"/>
              <a:gd name="connsiteY139" fmla="*/ 741075 h 741075"/>
              <a:gd name="connsiteX140" fmla="*/ 2182368 w 3623558"/>
              <a:gd name="connsiteY140" fmla="*/ 124998 h 741075"/>
              <a:gd name="connsiteX141" fmla="*/ 2255996 w 3623558"/>
              <a:gd name="connsiteY141" fmla="*/ 124998 h 741075"/>
              <a:gd name="connsiteX142" fmla="*/ 2255996 w 3623558"/>
              <a:gd name="connsiteY142" fmla="*/ 257110 h 741075"/>
              <a:gd name="connsiteX143" fmla="*/ 2260664 w 3623558"/>
              <a:gd name="connsiteY143" fmla="*/ 257110 h 741075"/>
              <a:gd name="connsiteX144" fmla="*/ 2276094 w 3623558"/>
              <a:gd name="connsiteY144" fmla="*/ 212723 h 741075"/>
              <a:gd name="connsiteX145" fmla="*/ 2336578 w 3623558"/>
              <a:gd name="connsiteY145" fmla="*/ 140142 h 741075"/>
              <a:gd name="connsiteX146" fmla="*/ 2435352 w 3623558"/>
              <a:gd name="connsiteY146" fmla="*/ 112901 h 741075"/>
              <a:gd name="connsiteX147" fmla="*/ 1353408 w 3623558"/>
              <a:gd name="connsiteY147" fmla="*/ 112901 h 741075"/>
              <a:gd name="connsiteX148" fmla="*/ 1448182 w 3623558"/>
              <a:gd name="connsiteY148" fmla="*/ 136618 h 741075"/>
              <a:gd name="connsiteX149" fmla="*/ 1448372 w 3623558"/>
              <a:gd name="connsiteY149" fmla="*/ 136714 h 741075"/>
              <a:gd name="connsiteX150" fmla="*/ 1500284 w 3623558"/>
              <a:gd name="connsiteY150" fmla="*/ 200721 h 741075"/>
              <a:gd name="connsiteX151" fmla="*/ 1515905 w 3623558"/>
              <a:gd name="connsiteY151" fmla="*/ 291495 h 741075"/>
              <a:gd name="connsiteX152" fmla="*/ 1515905 w 3623558"/>
              <a:gd name="connsiteY152" fmla="*/ 594009 h 741075"/>
              <a:gd name="connsiteX153" fmla="*/ 1442276 w 3623558"/>
              <a:gd name="connsiteY153" fmla="*/ 594009 h 741075"/>
              <a:gd name="connsiteX154" fmla="*/ 1442276 w 3623558"/>
              <a:gd name="connsiteY154" fmla="*/ 308640 h 741075"/>
              <a:gd name="connsiteX155" fmla="*/ 1431704 w 3623558"/>
              <a:gd name="connsiteY155" fmla="*/ 245108 h 741075"/>
              <a:gd name="connsiteX156" fmla="*/ 1395889 w 3623558"/>
              <a:gd name="connsiteY156" fmla="*/ 198721 h 741075"/>
              <a:gd name="connsiteX157" fmla="*/ 1326262 w 3623558"/>
              <a:gd name="connsiteY157" fmla="*/ 180529 h 741075"/>
              <a:gd name="connsiteX158" fmla="*/ 1248633 w 3623558"/>
              <a:gd name="connsiteY158" fmla="*/ 197674 h 741075"/>
              <a:gd name="connsiteX159" fmla="*/ 1197674 w 3623558"/>
              <a:gd name="connsiteY159" fmla="*/ 245584 h 741075"/>
              <a:gd name="connsiteX160" fmla="*/ 1179005 w 3623558"/>
              <a:gd name="connsiteY160" fmla="*/ 319689 h 741075"/>
              <a:gd name="connsiteX161" fmla="*/ 1179005 w 3623558"/>
              <a:gd name="connsiteY161" fmla="*/ 594009 h 741075"/>
              <a:gd name="connsiteX162" fmla="*/ 1105377 w 3623558"/>
              <a:gd name="connsiteY162" fmla="*/ 594009 h 741075"/>
              <a:gd name="connsiteX163" fmla="*/ 1105377 w 3623558"/>
              <a:gd name="connsiteY163" fmla="*/ 125093 h 741075"/>
              <a:gd name="connsiteX164" fmla="*/ 1177958 w 3623558"/>
              <a:gd name="connsiteY164" fmla="*/ 125093 h 741075"/>
              <a:gd name="connsiteX165" fmla="*/ 1177958 w 3623558"/>
              <a:gd name="connsiteY165" fmla="*/ 248156 h 741075"/>
              <a:gd name="connsiteX166" fmla="*/ 1183006 w 3623558"/>
              <a:gd name="connsiteY166" fmla="*/ 248156 h 741075"/>
              <a:gd name="connsiteX167" fmla="*/ 1204151 w 3623558"/>
              <a:gd name="connsiteY167" fmla="*/ 195673 h 741075"/>
              <a:gd name="connsiteX168" fmla="*/ 1266635 w 3623558"/>
              <a:gd name="connsiteY168" fmla="*/ 134142 h 741075"/>
              <a:gd name="connsiteX169" fmla="*/ 1353408 w 3623558"/>
              <a:gd name="connsiteY169" fmla="*/ 112901 h 741075"/>
              <a:gd name="connsiteX170" fmla="*/ 3479197 w 3623558"/>
              <a:gd name="connsiteY170" fmla="*/ 24890 h 741075"/>
              <a:gd name="connsiteX171" fmla="*/ 3308128 w 3623558"/>
              <a:gd name="connsiteY171" fmla="*/ 225296 h 741075"/>
              <a:gd name="connsiteX172" fmla="*/ 3519773 w 3623558"/>
              <a:gd name="connsiteY172" fmla="*/ 162621 h 741075"/>
              <a:gd name="connsiteX173" fmla="*/ 3528441 w 3623558"/>
              <a:gd name="connsiteY173" fmla="*/ 48131 h 741075"/>
              <a:gd name="connsiteX174" fmla="*/ 3479197 w 3623558"/>
              <a:gd name="connsiteY174" fmla="*/ 24890 h 741075"/>
              <a:gd name="connsiteX175" fmla="*/ 3484603 w 3623558"/>
              <a:gd name="connsiteY175" fmla="*/ 113 h 741075"/>
              <a:gd name="connsiteX176" fmla="*/ 3591020 w 3623558"/>
              <a:gd name="connsiteY176" fmla="*/ 28223 h 741075"/>
              <a:gd name="connsiteX177" fmla="*/ 3597974 w 3623558"/>
              <a:gd name="connsiteY177" fmla="*/ 157954 h 741075"/>
              <a:gd name="connsiteX178" fmla="*/ 3598069 w 3623558"/>
              <a:gd name="connsiteY178" fmla="*/ 158049 h 741075"/>
              <a:gd name="connsiteX179" fmla="*/ 3302699 w 3623558"/>
              <a:gd name="connsiteY179" fmla="*/ 251204 h 741075"/>
              <a:gd name="connsiteX180" fmla="*/ 3316415 w 3623558"/>
              <a:gd name="connsiteY180" fmla="*/ 407985 h 741075"/>
              <a:gd name="connsiteX181" fmla="*/ 3493961 w 3623558"/>
              <a:gd name="connsiteY181" fmla="*/ 417415 h 741075"/>
              <a:gd name="connsiteX182" fmla="*/ 3567113 w 3623558"/>
              <a:gd name="connsiteY182" fmla="*/ 348644 h 741075"/>
              <a:gd name="connsiteX183" fmla="*/ 3574256 w 3623558"/>
              <a:gd name="connsiteY183" fmla="*/ 342072 h 741075"/>
              <a:gd name="connsiteX184" fmla="*/ 3586734 w 3623558"/>
              <a:gd name="connsiteY184" fmla="*/ 347692 h 741075"/>
              <a:gd name="connsiteX185" fmla="*/ 3595688 w 3623558"/>
              <a:gd name="connsiteY185" fmla="*/ 354455 h 741075"/>
              <a:gd name="connsiteX186" fmla="*/ 3469101 w 3623558"/>
              <a:gd name="connsiteY186" fmla="*/ 465802 h 741075"/>
              <a:gd name="connsiteX187" fmla="*/ 3372041 w 3623558"/>
              <a:gd name="connsiteY187" fmla="*/ 484852 h 741075"/>
              <a:gd name="connsiteX188" fmla="*/ 3208306 w 3623558"/>
              <a:gd name="connsiteY188" fmla="*/ 311592 h 741075"/>
              <a:gd name="connsiteX189" fmla="*/ 3371755 w 3623558"/>
              <a:gd name="connsiteY189" fmla="*/ 28795 h 741075"/>
              <a:gd name="connsiteX190" fmla="*/ 3484603 w 3623558"/>
              <a:gd name="connsiteY190" fmla="*/ 113 h 74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3623558" h="741075">
                <a:moveTo>
                  <a:pt x="2410111" y="180433"/>
                </a:moveTo>
                <a:cubicBezTo>
                  <a:pt x="2379155" y="180433"/>
                  <a:pt x="2352103" y="187005"/>
                  <a:pt x="2328958" y="200150"/>
                </a:cubicBezTo>
                <a:cubicBezTo>
                  <a:pt x="2305812" y="213199"/>
                  <a:pt x="2287810" y="232440"/>
                  <a:pt x="2275046" y="257586"/>
                </a:cubicBezTo>
                <a:cubicBezTo>
                  <a:pt x="2262283" y="282827"/>
                  <a:pt x="2255901" y="313212"/>
                  <a:pt x="2255901" y="348835"/>
                </a:cubicBezTo>
                <a:lnTo>
                  <a:pt x="2255901" y="371029"/>
                </a:lnTo>
                <a:cubicBezTo>
                  <a:pt x="2255901" y="403985"/>
                  <a:pt x="2262283" y="433417"/>
                  <a:pt x="2275046" y="459325"/>
                </a:cubicBezTo>
                <a:cubicBezTo>
                  <a:pt x="2287810" y="485233"/>
                  <a:pt x="2305812" y="505236"/>
                  <a:pt x="2328958" y="519333"/>
                </a:cubicBezTo>
                <a:cubicBezTo>
                  <a:pt x="2352103" y="533430"/>
                  <a:pt x="2379155" y="540478"/>
                  <a:pt x="2410111" y="540478"/>
                </a:cubicBezTo>
                <a:cubicBezTo>
                  <a:pt x="2458498" y="540478"/>
                  <a:pt x="2494978" y="524857"/>
                  <a:pt x="2519553" y="493615"/>
                </a:cubicBezTo>
                <a:lnTo>
                  <a:pt x="2519553" y="493520"/>
                </a:lnTo>
                <a:cubicBezTo>
                  <a:pt x="2544032" y="462278"/>
                  <a:pt x="2556319" y="416368"/>
                  <a:pt x="2556319" y="357884"/>
                </a:cubicBezTo>
                <a:cubicBezTo>
                  <a:pt x="2556319" y="299401"/>
                  <a:pt x="2544318" y="255205"/>
                  <a:pt x="2520505" y="225296"/>
                </a:cubicBezTo>
                <a:cubicBezTo>
                  <a:pt x="2496693" y="195388"/>
                  <a:pt x="2459831" y="180433"/>
                  <a:pt x="2410111" y="180433"/>
                </a:cubicBezTo>
                <a:close/>
                <a:moveTo>
                  <a:pt x="1846422" y="179481"/>
                </a:moveTo>
                <a:cubicBezTo>
                  <a:pt x="1795272" y="179481"/>
                  <a:pt x="1755839" y="195483"/>
                  <a:pt x="1727931" y="227391"/>
                </a:cubicBezTo>
                <a:cubicBezTo>
                  <a:pt x="1700022" y="259300"/>
                  <a:pt x="1686116" y="302448"/>
                  <a:pt x="1686116" y="356931"/>
                </a:cubicBezTo>
                <a:cubicBezTo>
                  <a:pt x="1686116" y="393222"/>
                  <a:pt x="1692021" y="425226"/>
                  <a:pt x="1703737" y="452753"/>
                </a:cubicBezTo>
                <a:cubicBezTo>
                  <a:pt x="1715453" y="480375"/>
                  <a:pt x="1733455" y="501521"/>
                  <a:pt x="1757649" y="516285"/>
                </a:cubicBezTo>
                <a:cubicBezTo>
                  <a:pt x="1781842" y="531048"/>
                  <a:pt x="1811084" y="538478"/>
                  <a:pt x="1845374" y="538478"/>
                </a:cubicBezTo>
                <a:cubicBezTo>
                  <a:pt x="1898523" y="538478"/>
                  <a:pt x="1938814" y="521809"/>
                  <a:pt x="1966437" y="488567"/>
                </a:cubicBezTo>
                <a:cubicBezTo>
                  <a:pt x="1993964" y="455229"/>
                  <a:pt x="2007775" y="411414"/>
                  <a:pt x="2007775" y="356931"/>
                </a:cubicBezTo>
                <a:cubicBezTo>
                  <a:pt x="2007775" y="319879"/>
                  <a:pt x="2001393" y="288161"/>
                  <a:pt x="1988630" y="261586"/>
                </a:cubicBezTo>
                <a:cubicBezTo>
                  <a:pt x="1975866" y="235107"/>
                  <a:pt x="1957578" y="214723"/>
                  <a:pt x="1933671" y="200626"/>
                </a:cubicBezTo>
                <a:cubicBezTo>
                  <a:pt x="1909763" y="186529"/>
                  <a:pt x="1880712" y="179481"/>
                  <a:pt x="1846422" y="179481"/>
                </a:cubicBezTo>
                <a:close/>
                <a:moveTo>
                  <a:pt x="745237" y="179385"/>
                </a:moveTo>
                <a:cubicBezTo>
                  <a:pt x="696850" y="179385"/>
                  <a:pt x="660559" y="194720"/>
                  <a:pt x="636366" y="225295"/>
                </a:cubicBezTo>
                <a:cubicBezTo>
                  <a:pt x="612172" y="255966"/>
                  <a:pt x="600076" y="300829"/>
                  <a:pt x="600076" y="359979"/>
                </a:cubicBezTo>
                <a:cubicBezTo>
                  <a:pt x="600076" y="419129"/>
                  <a:pt x="611982" y="463801"/>
                  <a:pt x="635890" y="494091"/>
                </a:cubicBezTo>
                <a:lnTo>
                  <a:pt x="635890" y="493996"/>
                </a:lnTo>
                <a:cubicBezTo>
                  <a:pt x="659797" y="524190"/>
                  <a:pt x="696278" y="539335"/>
                  <a:pt x="745332" y="539335"/>
                </a:cubicBezTo>
                <a:cubicBezTo>
                  <a:pt x="777621" y="539335"/>
                  <a:pt x="805149" y="532572"/>
                  <a:pt x="828009" y="519142"/>
                </a:cubicBezTo>
                <a:cubicBezTo>
                  <a:pt x="850869" y="505616"/>
                  <a:pt x="868681" y="486376"/>
                  <a:pt x="881444" y="461134"/>
                </a:cubicBezTo>
                <a:cubicBezTo>
                  <a:pt x="894208" y="435988"/>
                  <a:pt x="900589" y="405889"/>
                  <a:pt x="900589" y="370933"/>
                </a:cubicBezTo>
                <a:lnTo>
                  <a:pt x="900589" y="348739"/>
                </a:lnTo>
                <a:cubicBezTo>
                  <a:pt x="900589" y="298352"/>
                  <a:pt x="886492" y="257490"/>
                  <a:pt x="858203" y="226248"/>
                </a:cubicBezTo>
                <a:cubicBezTo>
                  <a:pt x="829914" y="195006"/>
                  <a:pt x="793623" y="179385"/>
                  <a:pt x="745237" y="179385"/>
                </a:cubicBezTo>
                <a:close/>
                <a:moveTo>
                  <a:pt x="2933509" y="175480"/>
                </a:moveTo>
                <a:cubicBezTo>
                  <a:pt x="2883027" y="175480"/>
                  <a:pt x="2843689" y="191101"/>
                  <a:pt x="2815494" y="222343"/>
                </a:cubicBezTo>
                <a:lnTo>
                  <a:pt x="2815590" y="222343"/>
                </a:lnTo>
                <a:cubicBezTo>
                  <a:pt x="2793301" y="247013"/>
                  <a:pt x="2779966" y="280922"/>
                  <a:pt x="2775299" y="323689"/>
                </a:cubicBezTo>
                <a:lnTo>
                  <a:pt x="3077527" y="323689"/>
                </a:lnTo>
                <a:cubicBezTo>
                  <a:pt x="3075622" y="280541"/>
                  <a:pt x="3064859" y="245965"/>
                  <a:pt x="3044952" y="220342"/>
                </a:cubicBezTo>
                <a:cubicBezTo>
                  <a:pt x="3021711" y="190434"/>
                  <a:pt x="2983992" y="175480"/>
                  <a:pt x="2933509" y="175480"/>
                </a:cubicBezTo>
                <a:close/>
                <a:moveTo>
                  <a:pt x="2935509" y="113091"/>
                </a:moveTo>
                <a:cubicBezTo>
                  <a:pt x="2981896" y="113091"/>
                  <a:pt x="3020758" y="122140"/>
                  <a:pt x="3052000" y="140332"/>
                </a:cubicBezTo>
                <a:cubicBezTo>
                  <a:pt x="3083242" y="158430"/>
                  <a:pt x="3106769" y="183862"/>
                  <a:pt x="3122581" y="216437"/>
                </a:cubicBezTo>
                <a:cubicBezTo>
                  <a:pt x="3138392" y="249108"/>
                  <a:pt x="3146298" y="287208"/>
                  <a:pt x="3146298" y="330928"/>
                </a:cubicBezTo>
                <a:lnTo>
                  <a:pt x="3146298" y="353121"/>
                </a:lnTo>
                <a:cubicBezTo>
                  <a:pt x="3146298" y="362551"/>
                  <a:pt x="3145917" y="371885"/>
                  <a:pt x="3145250" y="381315"/>
                </a:cubicBezTo>
                <a:lnTo>
                  <a:pt x="2773870" y="381315"/>
                </a:lnTo>
                <a:cubicBezTo>
                  <a:pt x="2777109" y="428369"/>
                  <a:pt x="2791110" y="465897"/>
                  <a:pt x="2816066" y="493710"/>
                </a:cubicBezTo>
                <a:cubicBezTo>
                  <a:pt x="2844641" y="525714"/>
                  <a:pt x="2884741" y="541621"/>
                  <a:pt x="2936557" y="541621"/>
                </a:cubicBezTo>
                <a:cubicBezTo>
                  <a:pt x="2966847" y="541621"/>
                  <a:pt x="2991326" y="536763"/>
                  <a:pt x="3010185" y="526952"/>
                </a:cubicBezTo>
                <a:lnTo>
                  <a:pt x="3053991" y="488099"/>
                </a:lnTo>
                <a:lnTo>
                  <a:pt x="3053905" y="488281"/>
                </a:lnTo>
                <a:lnTo>
                  <a:pt x="3054001" y="488090"/>
                </a:lnTo>
                <a:lnTo>
                  <a:pt x="3053991" y="488099"/>
                </a:lnTo>
                <a:lnTo>
                  <a:pt x="3078575" y="435893"/>
                </a:lnTo>
                <a:lnTo>
                  <a:pt x="3143155" y="455039"/>
                </a:lnTo>
                <a:cubicBezTo>
                  <a:pt x="3135154" y="485995"/>
                  <a:pt x="3122390" y="512855"/>
                  <a:pt x="3104864" y="535715"/>
                </a:cubicBezTo>
                <a:cubicBezTo>
                  <a:pt x="3087338" y="558575"/>
                  <a:pt x="3065050" y="575911"/>
                  <a:pt x="3037808" y="587627"/>
                </a:cubicBezTo>
                <a:cubicBezTo>
                  <a:pt x="3010567" y="599342"/>
                  <a:pt x="2976753" y="605248"/>
                  <a:pt x="2936462" y="605248"/>
                </a:cubicBezTo>
                <a:cubicBezTo>
                  <a:pt x="2888075" y="605248"/>
                  <a:pt x="2846165" y="595628"/>
                  <a:pt x="2810923" y="576482"/>
                </a:cubicBezTo>
                <a:cubicBezTo>
                  <a:pt x="2775585" y="557242"/>
                  <a:pt x="2748153" y="529429"/>
                  <a:pt x="2728722" y="492758"/>
                </a:cubicBezTo>
                <a:cubicBezTo>
                  <a:pt x="2709196" y="456086"/>
                  <a:pt x="2699480" y="413605"/>
                  <a:pt x="2699480" y="361122"/>
                </a:cubicBezTo>
                <a:cubicBezTo>
                  <a:pt x="2699480" y="308639"/>
                  <a:pt x="2709576" y="264158"/>
                  <a:pt x="2729769" y="227486"/>
                </a:cubicBezTo>
                <a:cubicBezTo>
                  <a:pt x="2749963" y="190910"/>
                  <a:pt x="2777490" y="162621"/>
                  <a:pt x="2812447" y="142809"/>
                </a:cubicBezTo>
                <a:cubicBezTo>
                  <a:pt x="2847403" y="122997"/>
                  <a:pt x="2889123" y="113091"/>
                  <a:pt x="2935509" y="113091"/>
                </a:cubicBezTo>
                <a:close/>
                <a:moveTo>
                  <a:pt x="234982" y="113091"/>
                </a:moveTo>
                <a:cubicBezTo>
                  <a:pt x="279368" y="113091"/>
                  <a:pt x="316325" y="120044"/>
                  <a:pt x="345948" y="133760"/>
                </a:cubicBezTo>
                <a:cubicBezTo>
                  <a:pt x="375571" y="147572"/>
                  <a:pt x="398907" y="167479"/>
                  <a:pt x="416052" y="193768"/>
                </a:cubicBezTo>
                <a:cubicBezTo>
                  <a:pt x="433197" y="220057"/>
                  <a:pt x="445103" y="251966"/>
                  <a:pt x="451866" y="289589"/>
                </a:cubicBezTo>
                <a:lnTo>
                  <a:pt x="381286" y="303686"/>
                </a:lnTo>
                <a:cubicBezTo>
                  <a:pt x="375857" y="278159"/>
                  <a:pt x="367475" y="256157"/>
                  <a:pt x="356045" y="237678"/>
                </a:cubicBezTo>
                <a:cubicBezTo>
                  <a:pt x="344614" y="219200"/>
                  <a:pt x="328994" y="205007"/>
                  <a:pt x="309182" y="195292"/>
                </a:cubicBezTo>
                <a:cubicBezTo>
                  <a:pt x="289370" y="185481"/>
                  <a:pt x="264700" y="180623"/>
                  <a:pt x="235077" y="180623"/>
                </a:cubicBezTo>
                <a:cubicBezTo>
                  <a:pt x="186023" y="180623"/>
                  <a:pt x="146971" y="195578"/>
                  <a:pt x="118110" y="225486"/>
                </a:cubicBezTo>
                <a:cubicBezTo>
                  <a:pt x="89249" y="255490"/>
                  <a:pt x="74771" y="300353"/>
                  <a:pt x="74771" y="360170"/>
                </a:cubicBezTo>
                <a:cubicBezTo>
                  <a:pt x="74771" y="396365"/>
                  <a:pt x="81153" y="428178"/>
                  <a:pt x="93917" y="455420"/>
                </a:cubicBezTo>
                <a:cubicBezTo>
                  <a:pt x="106775" y="482661"/>
                  <a:pt x="125349" y="503330"/>
                  <a:pt x="149924" y="517427"/>
                </a:cubicBezTo>
                <a:cubicBezTo>
                  <a:pt x="174403" y="531524"/>
                  <a:pt x="203835" y="538573"/>
                  <a:pt x="238125" y="538573"/>
                </a:cubicBezTo>
                <a:cubicBezTo>
                  <a:pt x="270415" y="538573"/>
                  <a:pt x="296132" y="532953"/>
                  <a:pt x="315278" y="521904"/>
                </a:cubicBezTo>
                <a:cubicBezTo>
                  <a:pt x="334423" y="510760"/>
                  <a:pt x="349282" y="495520"/>
                  <a:pt x="359664" y="475994"/>
                </a:cubicBezTo>
                <a:cubicBezTo>
                  <a:pt x="370046" y="456467"/>
                  <a:pt x="378333" y="434655"/>
                  <a:pt x="384334" y="410462"/>
                </a:cubicBezTo>
                <a:lnTo>
                  <a:pt x="454914" y="427607"/>
                </a:lnTo>
                <a:lnTo>
                  <a:pt x="454724" y="427797"/>
                </a:lnTo>
                <a:cubicBezTo>
                  <a:pt x="442627" y="484185"/>
                  <a:pt x="419481" y="527905"/>
                  <a:pt x="385191" y="558861"/>
                </a:cubicBezTo>
                <a:cubicBezTo>
                  <a:pt x="350901" y="589817"/>
                  <a:pt x="302133" y="605248"/>
                  <a:pt x="238982" y="605248"/>
                </a:cubicBezTo>
                <a:cubicBezTo>
                  <a:pt x="189262" y="605248"/>
                  <a:pt x="146590" y="595628"/>
                  <a:pt x="110966" y="576482"/>
                </a:cubicBezTo>
                <a:cubicBezTo>
                  <a:pt x="75343" y="557337"/>
                  <a:pt x="48006" y="529238"/>
                  <a:pt x="28766" y="492281"/>
                </a:cubicBezTo>
                <a:cubicBezTo>
                  <a:pt x="9525" y="455324"/>
                  <a:pt x="0" y="410843"/>
                  <a:pt x="0" y="359122"/>
                </a:cubicBezTo>
                <a:cubicBezTo>
                  <a:pt x="0" y="307401"/>
                  <a:pt x="10097" y="263205"/>
                  <a:pt x="30290" y="226534"/>
                </a:cubicBezTo>
                <a:cubicBezTo>
                  <a:pt x="50387" y="189863"/>
                  <a:pt x="78105" y="161859"/>
                  <a:pt x="113443" y="142333"/>
                </a:cubicBezTo>
                <a:cubicBezTo>
                  <a:pt x="148781" y="122807"/>
                  <a:pt x="190595" y="113091"/>
                  <a:pt x="234982" y="113091"/>
                </a:cubicBezTo>
                <a:close/>
                <a:moveTo>
                  <a:pt x="1846517" y="112996"/>
                </a:moveTo>
                <a:cubicBezTo>
                  <a:pt x="1893570" y="112996"/>
                  <a:pt x="1934337" y="122712"/>
                  <a:pt x="1969008" y="142238"/>
                </a:cubicBezTo>
                <a:lnTo>
                  <a:pt x="1968913" y="142143"/>
                </a:lnTo>
                <a:cubicBezTo>
                  <a:pt x="2003584" y="161669"/>
                  <a:pt x="2030921" y="189577"/>
                  <a:pt x="2051114" y="225867"/>
                </a:cubicBezTo>
                <a:cubicBezTo>
                  <a:pt x="2071307" y="262158"/>
                  <a:pt x="2081403" y="305877"/>
                  <a:pt x="2081403" y="356931"/>
                </a:cubicBezTo>
                <a:cubicBezTo>
                  <a:pt x="2081403" y="433608"/>
                  <a:pt x="2060734" y="494091"/>
                  <a:pt x="2019396" y="538478"/>
                </a:cubicBezTo>
                <a:cubicBezTo>
                  <a:pt x="1978057" y="582864"/>
                  <a:pt x="1920336" y="605058"/>
                  <a:pt x="1846422" y="605058"/>
                </a:cubicBezTo>
                <a:cubicBezTo>
                  <a:pt x="1797368" y="605058"/>
                  <a:pt x="1755363" y="595152"/>
                  <a:pt x="1720406" y="575340"/>
                </a:cubicBezTo>
                <a:cubicBezTo>
                  <a:pt x="1685449" y="555528"/>
                  <a:pt x="1658493" y="526953"/>
                  <a:pt x="1639729" y="489615"/>
                </a:cubicBezTo>
                <a:cubicBezTo>
                  <a:pt x="1620965" y="452277"/>
                  <a:pt x="1611535" y="408081"/>
                  <a:pt x="1611535" y="357027"/>
                </a:cubicBezTo>
                <a:cubicBezTo>
                  <a:pt x="1611535" y="305973"/>
                  <a:pt x="1621251" y="262253"/>
                  <a:pt x="1640777" y="225963"/>
                </a:cubicBezTo>
                <a:cubicBezTo>
                  <a:pt x="1660303" y="189672"/>
                  <a:pt x="1687830" y="161764"/>
                  <a:pt x="1723454" y="142238"/>
                </a:cubicBezTo>
                <a:cubicBezTo>
                  <a:pt x="1759173" y="122712"/>
                  <a:pt x="1799463" y="112996"/>
                  <a:pt x="1846517" y="112996"/>
                </a:cubicBezTo>
                <a:close/>
                <a:moveTo>
                  <a:pt x="717900" y="112996"/>
                </a:moveTo>
                <a:cubicBezTo>
                  <a:pt x="760286" y="112329"/>
                  <a:pt x="794576" y="120997"/>
                  <a:pt x="820770" y="139189"/>
                </a:cubicBezTo>
                <a:cubicBezTo>
                  <a:pt x="847059" y="157287"/>
                  <a:pt x="866775" y="181671"/>
                  <a:pt x="880301" y="212246"/>
                </a:cubicBezTo>
                <a:cubicBezTo>
                  <a:pt x="886778" y="226915"/>
                  <a:pt x="891921" y="242631"/>
                  <a:pt x="895922" y="259109"/>
                </a:cubicBezTo>
                <a:lnTo>
                  <a:pt x="900494" y="259109"/>
                </a:lnTo>
                <a:lnTo>
                  <a:pt x="900494" y="124997"/>
                </a:lnTo>
                <a:lnTo>
                  <a:pt x="974122" y="124997"/>
                </a:lnTo>
                <a:lnTo>
                  <a:pt x="974122" y="594008"/>
                </a:lnTo>
                <a:lnTo>
                  <a:pt x="900494" y="594008"/>
                </a:lnTo>
                <a:lnTo>
                  <a:pt x="900494" y="459896"/>
                </a:lnTo>
                <a:lnTo>
                  <a:pt x="896494" y="459896"/>
                </a:lnTo>
                <a:cubicBezTo>
                  <a:pt x="894874" y="466373"/>
                  <a:pt x="893065" y="472755"/>
                  <a:pt x="890969" y="479041"/>
                </a:cubicBezTo>
                <a:cubicBezTo>
                  <a:pt x="882587" y="504568"/>
                  <a:pt x="870871" y="526571"/>
                  <a:pt x="855727" y="545050"/>
                </a:cubicBezTo>
                <a:lnTo>
                  <a:pt x="855536" y="545050"/>
                </a:lnTo>
                <a:cubicBezTo>
                  <a:pt x="840391" y="563528"/>
                  <a:pt x="821437" y="578101"/>
                  <a:pt x="798577" y="588865"/>
                </a:cubicBezTo>
                <a:cubicBezTo>
                  <a:pt x="775717" y="599628"/>
                  <a:pt x="749142" y="605057"/>
                  <a:pt x="718948" y="605057"/>
                </a:cubicBezTo>
                <a:cubicBezTo>
                  <a:pt x="657130" y="605057"/>
                  <a:pt x="609505" y="583531"/>
                  <a:pt x="576263" y="540478"/>
                </a:cubicBezTo>
                <a:cubicBezTo>
                  <a:pt x="543021" y="497425"/>
                  <a:pt x="526352" y="437893"/>
                  <a:pt x="526352" y="359979"/>
                </a:cubicBezTo>
                <a:cubicBezTo>
                  <a:pt x="526352" y="282064"/>
                  <a:pt x="543306" y="221200"/>
                  <a:pt x="577216" y="177480"/>
                </a:cubicBezTo>
                <a:cubicBezTo>
                  <a:pt x="611125" y="133855"/>
                  <a:pt x="657988" y="112329"/>
                  <a:pt x="717900" y="112996"/>
                </a:cubicBezTo>
                <a:close/>
                <a:moveTo>
                  <a:pt x="2435352" y="112901"/>
                </a:moveTo>
                <a:cubicBezTo>
                  <a:pt x="2498503" y="112901"/>
                  <a:pt x="2546794" y="134618"/>
                  <a:pt x="2580037" y="177957"/>
                </a:cubicBezTo>
                <a:cubicBezTo>
                  <a:pt x="2613279" y="221391"/>
                  <a:pt x="2629948" y="281684"/>
                  <a:pt x="2629948" y="359027"/>
                </a:cubicBezTo>
                <a:lnTo>
                  <a:pt x="2630138" y="359027"/>
                </a:lnTo>
                <a:cubicBezTo>
                  <a:pt x="2630138" y="437608"/>
                  <a:pt x="2613184" y="498473"/>
                  <a:pt x="2579179" y="541526"/>
                </a:cubicBezTo>
                <a:cubicBezTo>
                  <a:pt x="2545270" y="584579"/>
                  <a:pt x="2498693" y="605725"/>
                  <a:pt x="2439543" y="605058"/>
                </a:cubicBezTo>
                <a:cubicBezTo>
                  <a:pt x="2408015" y="605058"/>
                  <a:pt x="2380774" y="599819"/>
                  <a:pt x="2357914" y="589437"/>
                </a:cubicBezTo>
                <a:cubicBezTo>
                  <a:pt x="2335054" y="578959"/>
                  <a:pt x="2315813" y="564386"/>
                  <a:pt x="2300383" y="545527"/>
                </a:cubicBezTo>
                <a:cubicBezTo>
                  <a:pt x="2284952" y="526667"/>
                  <a:pt x="2272951" y="504474"/>
                  <a:pt x="2264569" y="478947"/>
                </a:cubicBezTo>
                <a:cubicBezTo>
                  <a:pt x="2262378" y="472279"/>
                  <a:pt x="2260568" y="465612"/>
                  <a:pt x="2258854" y="458754"/>
                </a:cubicBezTo>
                <a:lnTo>
                  <a:pt x="2255996" y="458754"/>
                </a:lnTo>
                <a:lnTo>
                  <a:pt x="2255996" y="741075"/>
                </a:lnTo>
                <a:lnTo>
                  <a:pt x="2182368" y="741075"/>
                </a:lnTo>
                <a:lnTo>
                  <a:pt x="2182368" y="124998"/>
                </a:lnTo>
                <a:lnTo>
                  <a:pt x="2255996" y="124998"/>
                </a:lnTo>
                <a:lnTo>
                  <a:pt x="2255996" y="257110"/>
                </a:lnTo>
                <a:lnTo>
                  <a:pt x="2260664" y="257110"/>
                </a:lnTo>
                <a:cubicBezTo>
                  <a:pt x="2264569" y="241489"/>
                  <a:pt x="2269617" y="226630"/>
                  <a:pt x="2276094" y="212723"/>
                </a:cubicBezTo>
                <a:cubicBezTo>
                  <a:pt x="2290191" y="182529"/>
                  <a:pt x="2310384" y="158240"/>
                  <a:pt x="2336578" y="140142"/>
                </a:cubicBezTo>
                <a:cubicBezTo>
                  <a:pt x="2362772" y="121950"/>
                  <a:pt x="2395633" y="112901"/>
                  <a:pt x="2435352" y="112901"/>
                </a:cubicBezTo>
                <a:close/>
                <a:moveTo>
                  <a:pt x="1353408" y="112901"/>
                </a:moveTo>
                <a:cubicBezTo>
                  <a:pt x="1392365" y="112901"/>
                  <a:pt x="1423988" y="120807"/>
                  <a:pt x="1448182" y="136618"/>
                </a:cubicBezTo>
                <a:lnTo>
                  <a:pt x="1448372" y="136714"/>
                </a:lnTo>
                <a:cubicBezTo>
                  <a:pt x="1472566" y="152525"/>
                  <a:pt x="1489806" y="173861"/>
                  <a:pt x="1500284" y="200721"/>
                </a:cubicBezTo>
                <a:cubicBezTo>
                  <a:pt x="1510666" y="227582"/>
                  <a:pt x="1515905" y="257872"/>
                  <a:pt x="1515905" y="291495"/>
                </a:cubicBezTo>
                <a:lnTo>
                  <a:pt x="1515905" y="594009"/>
                </a:lnTo>
                <a:lnTo>
                  <a:pt x="1442276" y="594009"/>
                </a:lnTo>
                <a:lnTo>
                  <a:pt x="1442276" y="308640"/>
                </a:lnTo>
                <a:cubicBezTo>
                  <a:pt x="1442276" y="285113"/>
                  <a:pt x="1438752" y="263967"/>
                  <a:pt x="1431704" y="245108"/>
                </a:cubicBezTo>
                <a:cubicBezTo>
                  <a:pt x="1424655" y="226344"/>
                  <a:pt x="1412654" y="210818"/>
                  <a:pt x="1395889" y="198721"/>
                </a:cubicBezTo>
                <a:cubicBezTo>
                  <a:pt x="1379030" y="186625"/>
                  <a:pt x="1356456" y="180529"/>
                  <a:pt x="1326262" y="180529"/>
                </a:cubicBezTo>
                <a:cubicBezTo>
                  <a:pt x="1296067" y="180529"/>
                  <a:pt x="1270159" y="186243"/>
                  <a:pt x="1248633" y="197674"/>
                </a:cubicBezTo>
                <a:cubicBezTo>
                  <a:pt x="1227107" y="209104"/>
                  <a:pt x="1210152" y="225105"/>
                  <a:pt x="1197674" y="245584"/>
                </a:cubicBezTo>
                <a:cubicBezTo>
                  <a:pt x="1185196" y="266063"/>
                  <a:pt x="1179005" y="290828"/>
                  <a:pt x="1179005" y="319689"/>
                </a:cubicBezTo>
                <a:lnTo>
                  <a:pt x="1179005" y="594009"/>
                </a:lnTo>
                <a:lnTo>
                  <a:pt x="1105377" y="594009"/>
                </a:lnTo>
                <a:lnTo>
                  <a:pt x="1105377" y="125093"/>
                </a:lnTo>
                <a:lnTo>
                  <a:pt x="1177958" y="125093"/>
                </a:lnTo>
                <a:lnTo>
                  <a:pt x="1177958" y="248156"/>
                </a:lnTo>
                <a:lnTo>
                  <a:pt x="1183006" y="248156"/>
                </a:lnTo>
                <a:cubicBezTo>
                  <a:pt x="1188054" y="228630"/>
                  <a:pt x="1194912" y="211008"/>
                  <a:pt x="1204151" y="195673"/>
                </a:cubicBezTo>
                <a:cubicBezTo>
                  <a:pt x="1220249" y="168717"/>
                  <a:pt x="1241108" y="148239"/>
                  <a:pt x="1266635" y="134142"/>
                </a:cubicBezTo>
                <a:cubicBezTo>
                  <a:pt x="1292258" y="119949"/>
                  <a:pt x="1321118" y="112901"/>
                  <a:pt x="1353408" y="112901"/>
                </a:cubicBezTo>
                <a:close/>
                <a:moveTo>
                  <a:pt x="3479197" y="24890"/>
                </a:moveTo>
                <a:cubicBezTo>
                  <a:pt x="3379756" y="25080"/>
                  <a:pt x="3329654" y="147095"/>
                  <a:pt x="3308128" y="225296"/>
                </a:cubicBezTo>
                <a:cubicBezTo>
                  <a:pt x="3378042" y="218819"/>
                  <a:pt x="3469481" y="216152"/>
                  <a:pt x="3519773" y="162621"/>
                </a:cubicBezTo>
                <a:cubicBezTo>
                  <a:pt x="3545396" y="135475"/>
                  <a:pt x="3552063" y="81944"/>
                  <a:pt x="3528441" y="48131"/>
                </a:cubicBezTo>
                <a:cubicBezTo>
                  <a:pt x="3518345" y="32700"/>
                  <a:pt x="3501771" y="24890"/>
                  <a:pt x="3479197" y="24890"/>
                </a:cubicBezTo>
                <a:close/>
                <a:moveTo>
                  <a:pt x="3484603" y="113"/>
                </a:moveTo>
                <a:cubicBezTo>
                  <a:pt x="3526084" y="-1090"/>
                  <a:pt x="3566494" y="7173"/>
                  <a:pt x="3591020" y="28223"/>
                </a:cubicBezTo>
                <a:cubicBezTo>
                  <a:pt x="3634550" y="64990"/>
                  <a:pt x="3631883" y="115091"/>
                  <a:pt x="3597974" y="157954"/>
                </a:cubicBezTo>
                <a:lnTo>
                  <a:pt x="3598069" y="158049"/>
                </a:lnTo>
                <a:cubicBezTo>
                  <a:pt x="3536252" y="225772"/>
                  <a:pt x="3422333" y="241583"/>
                  <a:pt x="3302699" y="251204"/>
                </a:cubicBezTo>
                <a:cubicBezTo>
                  <a:pt x="3292221" y="303115"/>
                  <a:pt x="3290983" y="363884"/>
                  <a:pt x="3316415" y="407985"/>
                </a:cubicBezTo>
                <a:cubicBezTo>
                  <a:pt x="3344704" y="461992"/>
                  <a:pt x="3448241" y="453324"/>
                  <a:pt x="3493961" y="417415"/>
                </a:cubicBezTo>
                <a:cubicBezTo>
                  <a:pt x="3520631" y="398555"/>
                  <a:pt x="3545301" y="375410"/>
                  <a:pt x="3567113" y="348644"/>
                </a:cubicBezTo>
                <a:cubicBezTo>
                  <a:pt x="3571494" y="343977"/>
                  <a:pt x="3573494" y="342453"/>
                  <a:pt x="3574256" y="342072"/>
                </a:cubicBezTo>
                <a:cubicBezTo>
                  <a:pt x="3575399" y="342263"/>
                  <a:pt x="3578638" y="343215"/>
                  <a:pt x="3586734" y="347692"/>
                </a:cubicBezTo>
                <a:cubicBezTo>
                  <a:pt x="3593211" y="351311"/>
                  <a:pt x="3595116" y="353502"/>
                  <a:pt x="3595688" y="354455"/>
                </a:cubicBezTo>
                <a:cubicBezTo>
                  <a:pt x="3570827" y="395793"/>
                  <a:pt x="3522250" y="443132"/>
                  <a:pt x="3469101" y="465802"/>
                </a:cubicBezTo>
                <a:cubicBezTo>
                  <a:pt x="3441669" y="478470"/>
                  <a:pt x="3408998" y="484852"/>
                  <a:pt x="3372041" y="484852"/>
                </a:cubicBezTo>
                <a:cubicBezTo>
                  <a:pt x="3259741" y="486185"/>
                  <a:pt x="3208877" y="412176"/>
                  <a:pt x="3208306" y="311592"/>
                </a:cubicBezTo>
                <a:cubicBezTo>
                  <a:pt x="3209163" y="198721"/>
                  <a:pt x="3264789" y="85945"/>
                  <a:pt x="3371755" y="28795"/>
                </a:cubicBezTo>
                <a:cubicBezTo>
                  <a:pt x="3400568" y="11983"/>
                  <a:pt x="3443121" y="1315"/>
                  <a:pt x="3484603" y="113"/>
                </a:cubicBezTo>
                <a:close/>
              </a:path>
            </a:pathLst>
          </a:custGeom>
          <a:solidFill>
            <a:schemeClr val="accent1"/>
          </a:solidFill>
          <a:ln w="0" cap="flat">
            <a:noFill/>
            <a:prstDash val="solid"/>
            <a:miter/>
          </a:ln>
        </p:spPr>
        <p:txBody>
          <a:bodyPr rtlCol="0" anchor="ctr"/>
          <a:lstStyle/>
          <a:p>
            <a:endParaRPr lang="fr-FR"/>
          </a:p>
        </p:txBody>
      </p:sp>
      <p:sp>
        <p:nvSpPr>
          <p:cNvPr id="4" name="Espace réservé du texte 5">
            <a:extLst>
              <a:ext uri="{FF2B5EF4-FFF2-40B4-BE49-F238E27FC236}">
                <a16:creationId xmlns:a16="http://schemas.microsoft.com/office/drawing/2014/main" id="{2CD8D9CB-47EA-F3A9-8762-BDB38E777F76}"/>
              </a:ext>
            </a:extLst>
          </p:cNvPr>
          <p:cNvSpPr>
            <a:spLocks noGrp="1"/>
          </p:cNvSpPr>
          <p:nvPr>
            <p:ph type="body" sz="quarter" idx="11" hasCustomPrompt="1"/>
          </p:nvPr>
        </p:nvSpPr>
        <p:spPr>
          <a:xfrm>
            <a:off x="4962525" y="2790825"/>
            <a:ext cx="577081" cy="677108"/>
          </a:xfrm>
        </p:spPr>
        <p:txBody>
          <a:bodyPr wrap="none">
            <a:spAutoFit/>
          </a:bodyPr>
          <a:lstStyle>
            <a:lvl1pPr marL="0" indent="0">
              <a:buNone/>
              <a:defRPr sz="4400">
                <a:solidFill>
                  <a:schemeClr val="accent1"/>
                </a:solidFill>
              </a:defRPr>
            </a:lvl1pPr>
          </a:lstStyle>
          <a:p>
            <a:pPr lvl="0"/>
            <a:r>
              <a:rPr lang="fr-FR" dirty="0"/>
              <a:t>01</a:t>
            </a:r>
          </a:p>
        </p:txBody>
      </p:sp>
    </p:spTree>
    <p:extLst>
      <p:ext uri="{BB962C8B-B14F-4D97-AF65-F5344CB8AC3E}">
        <p14:creationId xmlns:p14="http://schemas.microsoft.com/office/powerpoint/2010/main" val="8592631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Disposition personnalisée">
    <p:bg>
      <p:bgPr>
        <a:solidFill>
          <a:schemeClr val="accent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FCEDFF-85D2-82DC-4C3A-F6F54219974D}"/>
              </a:ext>
            </a:extLst>
          </p:cNvPr>
          <p:cNvSpPr>
            <a:spLocks noGrp="1"/>
          </p:cNvSpPr>
          <p:nvPr>
            <p:ph type="title" hasCustomPrompt="1"/>
          </p:nvPr>
        </p:nvSpPr>
        <p:spPr>
          <a:xfrm>
            <a:off x="552450" y="2965450"/>
            <a:ext cx="11089114" cy="923330"/>
          </a:xfrm>
        </p:spPr>
        <p:txBody>
          <a:bodyPr/>
          <a:lstStyle>
            <a:lvl1pPr>
              <a:defRPr sz="6000">
                <a:solidFill>
                  <a:schemeClr val="bg1"/>
                </a:solidFill>
                <a:latin typeface="Degular" panose="020B0604020202020204" charset="0"/>
              </a:defRPr>
            </a:lvl1pPr>
          </a:lstStyle>
          <a:p>
            <a:r>
              <a:rPr lang="fr-FR"/>
              <a:t>Titre principal</a:t>
            </a:r>
          </a:p>
        </p:txBody>
      </p:sp>
      <p:sp>
        <p:nvSpPr>
          <p:cNvPr id="3" name="Espace réservé du numéro de diapositive 2">
            <a:extLst>
              <a:ext uri="{FF2B5EF4-FFF2-40B4-BE49-F238E27FC236}">
                <a16:creationId xmlns:a16="http://schemas.microsoft.com/office/drawing/2014/main" id="{302E3674-2514-14DC-C2FF-F79E97DD2D38}"/>
              </a:ext>
            </a:extLst>
          </p:cNvPr>
          <p:cNvSpPr>
            <a:spLocks noGrp="1"/>
          </p:cNvSpPr>
          <p:nvPr>
            <p:ph type="sldNum" sz="quarter" idx="10"/>
          </p:nvPr>
        </p:nvSpPr>
        <p:spPr/>
        <p:txBody>
          <a:bodyPr/>
          <a:lstStyle/>
          <a:p>
            <a:fld id="{86CB4B4D-7CA3-9044-876B-883B54F8677D}" type="slidenum">
              <a:rPr lang="fr-FR" smtClean="0"/>
              <a:pPr/>
              <a:t>‹N°›</a:t>
            </a:fld>
            <a:endParaRPr lang="fr-FR"/>
          </a:p>
        </p:txBody>
      </p:sp>
      <p:sp>
        <p:nvSpPr>
          <p:cNvPr id="5" name="object 25">
            <a:extLst>
              <a:ext uri="{FF2B5EF4-FFF2-40B4-BE49-F238E27FC236}">
                <a16:creationId xmlns:a16="http://schemas.microsoft.com/office/drawing/2014/main" id="{BFB2EE6D-1703-3A24-FD57-75164DEDB7F3}"/>
              </a:ext>
            </a:extLst>
          </p:cNvPr>
          <p:cNvSpPr/>
          <p:nvPr userDrawn="1"/>
        </p:nvSpPr>
        <p:spPr>
          <a:xfrm>
            <a:off x="551264" y="702743"/>
            <a:ext cx="11089114" cy="1"/>
          </a:xfrm>
          <a:prstGeom prst="line">
            <a:avLst/>
          </a:prstGeom>
          <a:ln w="10470">
            <a:solidFill>
              <a:schemeClr val="bg1"/>
            </a:solidFill>
          </a:ln>
        </p:spPr>
        <p:txBody>
          <a:bodyPr lIns="45719" rIns="45719"/>
          <a:lstStyle/>
          <a:p>
            <a:endParaRPr>
              <a:solidFill>
                <a:schemeClr val="bg1"/>
              </a:solidFill>
            </a:endParaRPr>
          </a:p>
        </p:txBody>
      </p:sp>
      <p:pic>
        <p:nvPicPr>
          <p:cNvPr id="6" name="Image 5" descr="Une image contenant Police, texte, Graphique, graphisme&#10;&#10;Description générée automatiquement">
            <a:extLst>
              <a:ext uri="{FF2B5EF4-FFF2-40B4-BE49-F238E27FC236}">
                <a16:creationId xmlns:a16="http://schemas.microsoft.com/office/drawing/2014/main" id="{FB56A573-1DC1-D394-6598-297EC1555BEA}"/>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b="36904"/>
          <a:stretch/>
        </p:blipFill>
        <p:spPr>
          <a:xfrm>
            <a:off x="550624" y="229146"/>
            <a:ext cx="1763442" cy="380369"/>
          </a:xfrm>
          <a:prstGeom prst="rect">
            <a:avLst/>
          </a:prstGeom>
        </p:spPr>
      </p:pic>
      <p:pic>
        <p:nvPicPr>
          <p:cNvPr id="7" name="Image 6" descr="Une image contenant Police, texte, Graphique, graphisme&#10;&#10;Description générée automatiquement">
            <a:extLst>
              <a:ext uri="{FF2B5EF4-FFF2-40B4-BE49-F238E27FC236}">
                <a16:creationId xmlns:a16="http://schemas.microsoft.com/office/drawing/2014/main" id="{75EA434F-6F06-2CA4-CDDF-813A5262D8FF}"/>
              </a:ext>
            </a:extLst>
          </p:cNvPr>
          <p:cNvPicPr>
            <a:picLocks noChangeAspect="1"/>
          </p:cNvPicPr>
          <p:nvPr userDrawn="1"/>
        </p:nvPicPr>
        <p:blipFill rotWithShape="1">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t="71816"/>
          <a:stretch/>
        </p:blipFill>
        <p:spPr>
          <a:xfrm>
            <a:off x="9632761" y="342174"/>
            <a:ext cx="2007617" cy="193430"/>
          </a:xfrm>
          <a:prstGeom prst="rect">
            <a:avLst/>
          </a:prstGeom>
          <a:effectLst/>
        </p:spPr>
      </p:pic>
      <p:grpSp>
        <p:nvGrpSpPr>
          <p:cNvPr id="13" name="Groupe 12">
            <a:extLst>
              <a:ext uri="{FF2B5EF4-FFF2-40B4-BE49-F238E27FC236}">
                <a16:creationId xmlns:a16="http://schemas.microsoft.com/office/drawing/2014/main" id="{AB6AF8AF-F335-349B-A943-E63FFA01D00F}"/>
              </a:ext>
            </a:extLst>
          </p:cNvPr>
          <p:cNvGrpSpPr/>
          <p:nvPr userDrawn="1"/>
        </p:nvGrpSpPr>
        <p:grpSpPr>
          <a:xfrm>
            <a:off x="9451093" y="4185"/>
            <a:ext cx="2732451" cy="4946796"/>
            <a:chOff x="9451093" y="4185"/>
            <a:chExt cx="2732451" cy="4946796"/>
          </a:xfrm>
        </p:grpSpPr>
        <p:sp>
          <p:nvSpPr>
            <p:cNvPr id="14" name="Forme libre : forme 13">
              <a:extLst>
                <a:ext uri="{FF2B5EF4-FFF2-40B4-BE49-F238E27FC236}">
                  <a16:creationId xmlns:a16="http://schemas.microsoft.com/office/drawing/2014/main" id="{79BF2ECB-52C8-CB59-76CE-04A87909C2A0}"/>
                </a:ext>
              </a:extLst>
            </p:cNvPr>
            <p:cNvSpPr/>
            <p:nvPr/>
          </p:nvSpPr>
          <p:spPr>
            <a:xfrm>
              <a:off x="10601829" y="4185"/>
              <a:ext cx="1581715" cy="1986061"/>
            </a:xfrm>
            <a:custGeom>
              <a:avLst/>
              <a:gdLst>
                <a:gd name="connsiteX0" fmla="*/ 1581716 w 1581715"/>
                <a:gd name="connsiteY0" fmla="*/ 1657810 h 1986061"/>
                <a:gd name="connsiteX1" fmla="*/ 1460441 w 1581715"/>
                <a:gd name="connsiteY1" fmla="*/ 1715737 h 1986061"/>
                <a:gd name="connsiteX2" fmla="*/ 733360 w 1581715"/>
                <a:gd name="connsiteY2" fmla="*/ 1910633 h 1986061"/>
                <a:gd name="connsiteX3" fmla="*/ 0 w 1581715"/>
                <a:gd name="connsiteY3" fmla="*/ 1986062 h 1986061"/>
                <a:gd name="connsiteX4" fmla="*/ 240268 w 1581715"/>
                <a:gd name="connsiteY4" fmla="*/ 1231301 h 1986061"/>
                <a:gd name="connsiteX5" fmla="*/ 600575 w 1581715"/>
                <a:gd name="connsiteY5" fmla="*/ 552159 h 1986061"/>
                <a:gd name="connsiteX6" fmla="*/ 1068460 w 1581715"/>
                <a:gd name="connsiteY6" fmla="*/ 68009 h 1986061"/>
                <a:gd name="connsiteX7" fmla="*/ 1179748 w 1581715"/>
                <a:gd name="connsiteY7" fmla="*/ 0 h 1986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1715" h="1986061">
                  <a:moveTo>
                    <a:pt x="1581716" y="1657810"/>
                  </a:moveTo>
                  <a:cubicBezTo>
                    <a:pt x="1542527" y="1678450"/>
                    <a:pt x="1502102" y="1697759"/>
                    <a:pt x="1460441" y="1715737"/>
                  </a:cubicBezTo>
                  <a:cubicBezTo>
                    <a:pt x="1237104" y="1812186"/>
                    <a:pt x="994744" y="1877152"/>
                    <a:pt x="733360" y="1910633"/>
                  </a:cubicBezTo>
                  <a:cubicBezTo>
                    <a:pt x="472070" y="1944210"/>
                    <a:pt x="227522" y="1969321"/>
                    <a:pt x="0" y="1986062"/>
                  </a:cubicBezTo>
                  <a:cubicBezTo>
                    <a:pt x="58974" y="1734475"/>
                    <a:pt x="139062" y="1482888"/>
                    <a:pt x="240268" y="1231301"/>
                  </a:cubicBezTo>
                  <a:cubicBezTo>
                    <a:pt x="341378" y="979714"/>
                    <a:pt x="461512" y="753429"/>
                    <a:pt x="600575" y="552159"/>
                  </a:cubicBezTo>
                  <a:cubicBezTo>
                    <a:pt x="739637" y="350985"/>
                    <a:pt x="895630" y="189570"/>
                    <a:pt x="1068460" y="68009"/>
                  </a:cubicBezTo>
                  <a:cubicBezTo>
                    <a:pt x="1104509" y="42613"/>
                    <a:pt x="1141605" y="20070"/>
                    <a:pt x="1179748" y="0"/>
                  </a:cubicBezTo>
                </a:path>
              </a:pathLst>
            </a:custGeom>
            <a:noFill/>
            <a:ln w="9510" cap="flat">
              <a:solidFill>
                <a:srgbClr val="FFFFFF"/>
              </a:solidFill>
              <a:prstDash val="solid"/>
              <a:miter/>
            </a:ln>
          </p:spPr>
          <p:txBody>
            <a:bodyPr rtlCol="0" anchor="ctr"/>
            <a:lstStyle/>
            <a:p>
              <a:endParaRPr lang="fr-FR"/>
            </a:p>
          </p:txBody>
        </p:sp>
        <p:sp>
          <p:nvSpPr>
            <p:cNvPr id="15" name="Forme libre : forme 14">
              <a:extLst>
                <a:ext uri="{FF2B5EF4-FFF2-40B4-BE49-F238E27FC236}">
                  <a16:creationId xmlns:a16="http://schemas.microsoft.com/office/drawing/2014/main" id="{085D3519-4C39-C24A-0926-F7230147CA38}"/>
                </a:ext>
              </a:extLst>
            </p:cNvPr>
            <p:cNvSpPr/>
            <p:nvPr/>
          </p:nvSpPr>
          <p:spPr>
            <a:xfrm>
              <a:off x="10462671" y="2089169"/>
              <a:ext cx="1720873" cy="2343039"/>
            </a:xfrm>
            <a:custGeom>
              <a:avLst/>
              <a:gdLst>
                <a:gd name="connsiteX0" fmla="*/ 1720873 w 1720873"/>
                <a:gd name="connsiteY0" fmla="*/ 2166691 h 2343039"/>
                <a:gd name="connsiteX1" fmla="*/ 998928 w 1720873"/>
                <a:gd name="connsiteY1" fmla="*/ 2343039 h 2343039"/>
                <a:gd name="connsiteX2" fmla="*/ 505837 w 1720873"/>
                <a:gd name="connsiteY2" fmla="*/ 2235461 h 2343039"/>
                <a:gd name="connsiteX3" fmla="*/ 202316 w 1720873"/>
                <a:gd name="connsiteY3" fmla="*/ 1944495 h 2343039"/>
                <a:gd name="connsiteX4" fmla="*/ 44325 w 1720873"/>
                <a:gd name="connsiteY4" fmla="*/ 1514277 h 2343039"/>
                <a:gd name="connsiteX5" fmla="*/ 0 w 1720873"/>
                <a:gd name="connsiteY5" fmla="*/ 1001877 h 2343039"/>
                <a:gd name="connsiteX6" fmla="*/ 12651 w 1720873"/>
                <a:gd name="connsiteY6" fmla="*/ 672864 h 2343039"/>
                <a:gd name="connsiteX7" fmla="*/ 63254 w 1720873"/>
                <a:gd name="connsiteY7" fmla="*/ 280598 h 2343039"/>
                <a:gd name="connsiteX8" fmla="*/ 1650200 w 1720873"/>
                <a:gd name="connsiteY8" fmla="*/ 21211 h 2343039"/>
                <a:gd name="connsiteX9" fmla="*/ 1720873 w 1720873"/>
                <a:gd name="connsiteY9" fmla="*/ 0 h 234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0873" h="2343039">
                  <a:moveTo>
                    <a:pt x="1720873" y="2166691"/>
                  </a:moveTo>
                  <a:cubicBezTo>
                    <a:pt x="1506572" y="2284256"/>
                    <a:pt x="1266020" y="2343039"/>
                    <a:pt x="998928" y="2343039"/>
                  </a:cubicBezTo>
                  <a:cubicBezTo>
                    <a:pt x="796612" y="2343039"/>
                    <a:pt x="632250" y="2307180"/>
                    <a:pt x="505837" y="2235461"/>
                  </a:cubicBezTo>
                  <a:cubicBezTo>
                    <a:pt x="379425" y="2163742"/>
                    <a:pt x="278220" y="2066722"/>
                    <a:pt x="202316" y="1944495"/>
                  </a:cubicBezTo>
                  <a:cubicBezTo>
                    <a:pt x="126507" y="1822173"/>
                    <a:pt x="73812" y="1678831"/>
                    <a:pt x="44325" y="1514277"/>
                  </a:cubicBezTo>
                  <a:cubicBezTo>
                    <a:pt x="14744" y="1349818"/>
                    <a:pt x="0" y="1178986"/>
                    <a:pt x="0" y="1001877"/>
                  </a:cubicBezTo>
                  <a:cubicBezTo>
                    <a:pt x="0" y="900671"/>
                    <a:pt x="4186" y="791000"/>
                    <a:pt x="12651" y="672864"/>
                  </a:cubicBezTo>
                  <a:cubicBezTo>
                    <a:pt x="21117" y="554823"/>
                    <a:pt x="37952" y="424036"/>
                    <a:pt x="63254" y="280598"/>
                  </a:cubicBezTo>
                  <a:cubicBezTo>
                    <a:pt x="703968" y="229995"/>
                    <a:pt x="1232918" y="143533"/>
                    <a:pt x="1650200" y="21211"/>
                  </a:cubicBezTo>
                  <a:cubicBezTo>
                    <a:pt x="1674075" y="14173"/>
                    <a:pt x="1697570" y="7134"/>
                    <a:pt x="1720873" y="0"/>
                  </a:cubicBezTo>
                </a:path>
              </a:pathLst>
            </a:custGeom>
            <a:noFill/>
            <a:ln w="9510" cap="flat">
              <a:solidFill>
                <a:srgbClr val="FFFFFF"/>
              </a:solidFill>
              <a:prstDash val="solid"/>
              <a:miter/>
            </a:ln>
          </p:spPr>
          <p:txBody>
            <a:bodyPr rtlCol="0" anchor="ctr"/>
            <a:lstStyle/>
            <a:p>
              <a:endParaRPr lang="fr-FR"/>
            </a:p>
          </p:txBody>
        </p:sp>
        <p:sp>
          <p:nvSpPr>
            <p:cNvPr id="16" name="Forme libre : forme 15">
              <a:extLst>
                <a:ext uri="{FF2B5EF4-FFF2-40B4-BE49-F238E27FC236}">
                  <a16:creationId xmlns:a16="http://schemas.microsoft.com/office/drawing/2014/main" id="{A177890D-5CCE-EC7D-961A-8F21EC55CD3C}"/>
                </a:ext>
              </a:extLst>
            </p:cNvPr>
            <p:cNvSpPr/>
            <p:nvPr/>
          </p:nvSpPr>
          <p:spPr>
            <a:xfrm>
              <a:off x="9451093" y="4185"/>
              <a:ext cx="2732451" cy="4946796"/>
            </a:xfrm>
            <a:custGeom>
              <a:avLst/>
              <a:gdLst>
                <a:gd name="connsiteX0" fmla="*/ 1461582 w 2732451"/>
                <a:gd name="connsiteY0" fmla="*/ 0 h 4946796"/>
                <a:gd name="connsiteX1" fmla="*/ 783962 w 2732451"/>
                <a:gd name="connsiteY1" fmla="*/ 689129 h 4946796"/>
                <a:gd name="connsiteX2" fmla="*/ 202316 w 2732451"/>
                <a:gd name="connsiteY2" fmla="*/ 1853182 h 4946796"/>
                <a:gd name="connsiteX3" fmla="*/ 0 w 2732451"/>
                <a:gd name="connsiteY3" fmla="*/ 3112162 h 4946796"/>
                <a:gd name="connsiteX4" fmla="*/ 423560 w 2732451"/>
                <a:gd name="connsiteY4" fmla="*/ 4447047 h 4946796"/>
                <a:gd name="connsiteX5" fmla="*/ 1732382 w 2732451"/>
                <a:gd name="connsiteY5" fmla="*/ 4946797 h 4946796"/>
                <a:gd name="connsiteX6" fmla="*/ 2725032 w 2732451"/>
                <a:gd name="connsiteY6" fmla="*/ 4725362 h 4946796"/>
                <a:gd name="connsiteX7" fmla="*/ 2732452 w 2732451"/>
                <a:gd name="connsiteY7" fmla="*/ 4721367 h 494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2451" h="4946796">
                  <a:moveTo>
                    <a:pt x="1461582" y="0"/>
                  </a:moveTo>
                  <a:cubicBezTo>
                    <a:pt x="1203622" y="191377"/>
                    <a:pt x="977717" y="420992"/>
                    <a:pt x="783962" y="689129"/>
                  </a:cubicBezTo>
                  <a:cubicBezTo>
                    <a:pt x="531044" y="1039163"/>
                    <a:pt x="337194" y="1427244"/>
                    <a:pt x="202316" y="1853182"/>
                  </a:cubicBezTo>
                  <a:cubicBezTo>
                    <a:pt x="67439" y="2279120"/>
                    <a:pt x="0" y="2698780"/>
                    <a:pt x="0" y="3112162"/>
                  </a:cubicBezTo>
                  <a:cubicBezTo>
                    <a:pt x="0" y="3668887"/>
                    <a:pt x="141155" y="4113849"/>
                    <a:pt x="423560" y="4447047"/>
                  </a:cubicBezTo>
                  <a:cubicBezTo>
                    <a:pt x="705965" y="4780245"/>
                    <a:pt x="1142270" y="4946797"/>
                    <a:pt x="1732382" y="4946797"/>
                  </a:cubicBezTo>
                  <a:cubicBezTo>
                    <a:pt x="2111713" y="4946797"/>
                    <a:pt x="2442628" y="4872985"/>
                    <a:pt x="2725032" y="4725362"/>
                  </a:cubicBezTo>
                  <a:cubicBezTo>
                    <a:pt x="2727506" y="4724030"/>
                    <a:pt x="2729979" y="4722699"/>
                    <a:pt x="2732452" y="4721367"/>
                  </a:cubicBezTo>
                </a:path>
              </a:pathLst>
            </a:custGeom>
            <a:noFill/>
            <a:ln w="9510" cap="flat">
              <a:solidFill>
                <a:srgbClr val="FFFFFF"/>
              </a:solidFill>
              <a:prstDash val="solid"/>
              <a:miter/>
            </a:ln>
          </p:spPr>
          <p:txBody>
            <a:bodyPr rtlCol="0" anchor="ctr"/>
            <a:lstStyle/>
            <a:p>
              <a:endParaRPr lang="fr-FR"/>
            </a:p>
          </p:txBody>
        </p:sp>
      </p:grpSp>
      <p:sp>
        <p:nvSpPr>
          <p:cNvPr id="17" name="Forme libre : forme 16">
            <a:extLst>
              <a:ext uri="{FF2B5EF4-FFF2-40B4-BE49-F238E27FC236}">
                <a16:creationId xmlns:a16="http://schemas.microsoft.com/office/drawing/2014/main" id="{1B6F9B8E-66D5-7EDA-8E9F-6A8B040C15F3}"/>
              </a:ext>
            </a:extLst>
          </p:cNvPr>
          <p:cNvSpPr/>
          <p:nvPr userDrawn="1"/>
        </p:nvSpPr>
        <p:spPr>
          <a:xfrm>
            <a:off x="3304385" y="1302544"/>
            <a:ext cx="5221972" cy="5554884"/>
          </a:xfrm>
          <a:custGeom>
            <a:avLst/>
            <a:gdLst>
              <a:gd name="connsiteX0" fmla="*/ 2712952 w 5221972"/>
              <a:gd name="connsiteY0" fmla="*/ 689700 h 5554884"/>
              <a:gd name="connsiteX1" fmla="*/ 1404511 w 5221972"/>
              <a:gd name="connsiteY1" fmla="*/ 1161580 h 5554884"/>
              <a:gd name="connsiteX2" fmla="*/ 840271 w 5221972"/>
              <a:gd name="connsiteY2" fmla="*/ 2540884 h 5554884"/>
              <a:gd name="connsiteX3" fmla="*/ 4453610 w 5221972"/>
              <a:gd name="connsiteY3" fmla="*/ 2540884 h 5554884"/>
              <a:gd name="connsiteX4" fmla="*/ 2712952 w 5221972"/>
              <a:gd name="connsiteY4" fmla="*/ 689700 h 5554884"/>
              <a:gd name="connsiteX5" fmla="*/ 1301308 w 5221972"/>
              <a:gd name="connsiteY5" fmla="*/ 5554885 h 5554884"/>
              <a:gd name="connsiteX6" fmla="*/ 1133615 w 5221972"/>
              <a:gd name="connsiteY6" fmla="*/ 5456628 h 5554884"/>
              <a:gd name="connsiteX7" fmla="*/ 732217 w 5221972"/>
              <a:gd name="connsiteY7" fmla="*/ 5117818 h 5554884"/>
              <a:gd name="connsiteX8" fmla="*/ 0 w 5221972"/>
              <a:gd name="connsiteY8" fmla="*/ 2964254 h 5554884"/>
              <a:gd name="connsiteX9" fmla="*/ 744298 w 5221972"/>
              <a:gd name="connsiteY9" fmla="*/ 792522 h 5554884"/>
              <a:gd name="connsiteX10" fmla="*/ 2737017 w 5221972"/>
              <a:gd name="connsiteY10" fmla="*/ 0 h 5554884"/>
              <a:gd name="connsiteX11" fmla="*/ 4579736 w 5221972"/>
              <a:gd name="connsiteY11" fmla="*/ 695692 h 5554884"/>
              <a:gd name="connsiteX12" fmla="*/ 5221972 w 5221972"/>
              <a:gd name="connsiteY12" fmla="*/ 2589204 h 5554884"/>
              <a:gd name="connsiteX13" fmla="*/ 5197907 w 5221972"/>
              <a:gd name="connsiteY13" fmla="*/ 3182074 h 5554884"/>
              <a:gd name="connsiteX14" fmla="*/ 828286 w 5221972"/>
              <a:gd name="connsiteY14" fmla="*/ 3182074 h 5554884"/>
              <a:gd name="connsiteX15" fmla="*/ 1380446 w 5221972"/>
              <a:gd name="connsiteY15" fmla="*/ 4658113 h 5554884"/>
              <a:gd name="connsiteX16" fmla="*/ 2760987 w 5221972"/>
              <a:gd name="connsiteY16" fmla="*/ 5178408 h 5554884"/>
              <a:gd name="connsiteX17" fmla="*/ 3901450 w 5221972"/>
              <a:gd name="connsiteY17" fmla="*/ 4839598 h 5554884"/>
              <a:gd name="connsiteX18" fmla="*/ 4453610 w 5221972"/>
              <a:gd name="connsiteY18" fmla="*/ 3883759 h 5554884"/>
              <a:gd name="connsiteX19" fmla="*/ 5185922 w 5221972"/>
              <a:gd name="connsiteY19" fmla="*/ 4101484 h 5554884"/>
              <a:gd name="connsiteX20" fmla="*/ 4200026 w 5221972"/>
              <a:gd name="connsiteY20" fmla="*/ 5549368 h 5554884"/>
              <a:gd name="connsiteX21" fmla="*/ 4189848 w 5221972"/>
              <a:gd name="connsiteY21" fmla="*/ 5554790 h 5554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21972" h="5554884">
                <a:moveTo>
                  <a:pt x="2712952" y="689700"/>
                </a:moveTo>
                <a:cubicBezTo>
                  <a:pt x="2160793" y="689700"/>
                  <a:pt x="1724583" y="847025"/>
                  <a:pt x="1404511" y="1161580"/>
                </a:cubicBezTo>
                <a:cubicBezTo>
                  <a:pt x="1084344" y="1476135"/>
                  <a:pt x="896296" y="1935935"/>
                  <a:pt x="840271" y="2540884"/>
                </a:cubicBezTo>
                <a:lnTo>
                  <a:pt x="4453610" y="2540884"/>
                </a:lnTo>
                <a:cubicBezTo>
                  <a:pt x="4405575" y="1306825"/>
                  <a:pt x="3825356" y="689700"/>
                  <a:pt x="2712952" y="689700"/>
                </a:cubicBezTo>
                <a:close/>
                <a:moveTo>
                  <a:pt x="1301308" y="5554885"/>
                </a:moveTo>
                <a:lnTo>
                  <a:pt x="1133615" y="5456628"/>
                </a:lnTo>
                <a:cubicBezTo>
                  <a:pt x="988085" y="5359798"/>
                  <a:pt x="854254" y="5246893"/>
                  <a:pt x="732217" y="5117818"/>
                </a:cubicBezTo>
                <a:cubicBezTo>
                  <a:pt x="244073" y="4601613"/>
                  <a:pt x="0" y="3883759"/>
                  <a:pt x="0" y="2964254"/>
                </a:cubicBezTo>
                <a:cubicBezTo>
                  <a:pt x="0" y="2044749"/>
                  <a:pt x="248067" y="1320807"/>
                  <a:pt x="744298" y="792522"/>
                </a:cubicBezTo>
                <a:cubicBezTo>
                  <a:pt x="1240433" y="264238"/>
                  <a:pt x="1904736" y="0"/>
                  <a:pt x="2737017" y="0"/>
                </a:cubicBezTo>
                <a:cubicBezTo>
                  <a:pt x="3569299" y="0"/>
                  <a:pt x="4151610" y="231897"/>
                  <a:pt x="4579736" y="695692"/>
                </a:cubicBezTo>
                <a:cubicBezTo>
                  <a:pt x="5007862" y="1159487"/>
                  <a:pt x="5221972" y="1790690"/>
                  <a:pt x="5221972" y="2589204"/>
                </a:cubicBezTo>
                <a:cubicBezTo>
                  <a:pt x="5221972" y="2839269"/>
                  <a:pt x="5213982" y="3036829"/>
                  <a:pt x="5197907" y="3182074"/>
                </a:cubicBezTo>
                <a:lnTo>
                  <a:pt x="828286" y="3182074"/>
                </a:lnTo>
                <a:cubicBezTo>
                  <a:pt x="868331" y="3819269"/>
                  <a:pt x="1052384" y="4311314"/>
                  <a:pt x="1380446" y="4658113"/>
                </a:cubicBezTo>
                <a:cubicBezTo>
                  <a:pt x="1708603" y="5004913"/>
                  <a:pt x="2168783" y="5178408"/>
                  <a:pt x="2760987" y="5178408"/>
                </a:cubicBezTo>
                <a:cubicBezTo>
                  <a:pt x="3273197" y="5178408"/>
                  <a:pt x="3653383" y="5065503"/>
                  <a:pt x="3901450" y="4839598"/>
                </a:cubicBezTo>
                <a:cubicBezTo>
                  <a:pt x="4149518" y="4613789"/>
                  <a:pt x="4333571" y="4295144"/>
                  <a:pt x="4453610" y="3883759"/>
                </a:cubicBezTo>
                <a:lnTo>
                  <a:pt x="5185922" y="4101484"/>
                </a:lnTo>
                <a:cubicBezTo>
                  <a:pt x="5019371" y="4773016"/>
                  <a:pt x="4690739" y="5255644"/>
                  <a:pt x="4200026" y="5549368"/>
                </a:cubicBezTo>
                <a:lnTo>
                  <a:pt x="4189848" y="5554790"/>
                </a:lnTo>
              </a:path>
            </a:pathLst>
          </a:custGeom>
          <a:noFill/>
          <a:ln w="9510" cap="flat">
            <a:solidFill>
              <a:srgbClr val="FFFFFF"/>
            </a:solidFill>
            <a:prstDash val="solid"/>
            <a:round/>
          </a:ln>
        </p:spPr>
        <p:txBody>
          <a:bodyPr rtlCol="0" anchor="ctr"/>
          <a:lstStyle/>
          <a:p>
            <a:endParaRPr lang="fr-FR"/>
          </a:p>
        </p:txBody>
      </p:sp>
    </p:spTree>
    <p:extLst>
      <p:ext uri="{BB962C8B-B14F-4D97-AF65-F5344CB8AC3E}">
        <p14:creationId xmlns:p14="http://schemas.microsoft.com/office/powerpoint/2010/main" val="424519538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1_Custom Layout">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03472CC-396F-E895-4ED8-30BE3C8DD92C}"/>
              </a:ext>
            </a:extLst>
          </p:cNvPr>
          <p:cNvSpPr>
            <a:spLocks noGrp="1"/>
          </p:cNvSpPr>
          <p:nvPr>
            <p:ph type="sldNum" sz="quarter" idx="10"/>
          </p:nvPr>
        </p:nvSpPr>
        <p:spPr>
          <a:xfrm>
            <a:off x="11820525" y="6574990"/>
            <a:ext cx="174728" cy="123111"/>
          </a:xfrm>
          <a:prstGeom prst="rect">
            <a:avLst/>
          </a:prstGeom>
        </p:spPr>
        <p:txBody>
          <a:bodyPr/>
          <a:lstStyle/>
          <a:p>
            <a:fld id="{86CB4B4D-7CA3-9044-876B-883B54F8677D}" type="slidenum">
              <a:rPr lang="fr-FR" smtClean="0"/>
              <a:pPr/>
              <a:t>‹N°›</a:t>
            </a:fld>
            <a:endParaRPr lang="fr-F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reserve="1">
  <p:cSld name="4_Custom Layout">
    <p:bg>
      <p:bgPr>
        <a:solidFill>
          <a:schemeClr val="accent2"/>
        </a:solidFill>
        <a:effectLst/>
      </p:bgPr>
    </p:bg>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26F1337-56F0-306D-C99D-FB5A7BEE14E7}"/>
              </a:ext>
            </a:extLst>
          </p:cNvPr>
          <p:cNvSpPr>
            <a:spLocks noGrp="1"/>
          </p:cNvSpPr>
          <p:nvPr>
            <p:ph type="sldNum" sz="quarter" idx="10"/>
          </p:nvPr>
        </p:nvSpPr>
        <p:spPr>
          <a:xfrm>
            <a:off x="11820525" y="6574990"/>
            <a:ext cx="174728" cy="123111"/>
          </a:xfrm>
          <a:prstGeom prst="rect">
            <a:avLst/>
          </a:prstGeom>
        </p:spPr>
        <p:txBody>
          <a:bodyPr/>
          <a:lstStyle>
            <a:lvl1pPr>
              <a:defRPr>
                <a:solidFill>
                  <a:schemeClr val="bg1"/>
                </a:solidFill>
              </a:defRPr>
            </a:lvl1pPr>
          </a:lstStyle>
          <a:p>
            <a:fld id="{86CB4B4D-7CA3-9044-876B-883B54F8677D}" type="slidenum">
              <a:rPr lang="fr-FR" smtClean="0"/>
              <a:pPr/>
              <a:t>‹N°›</a:t>
            </a:fld>
            <a:endParaRPr lang="fr-FR"/>
          </a:p>
        </p:txBody>
      </p:sp>
    </p:spTree>
    <p:extLst>
      <p:ext uri="{BB962C8B-B14F-4D97-AF65-F5344CB8AC3E}">
        <p14:creationId xmlns:p14="http://schemas.microsoft.com/office/powerpoint/2010/main" val="3839653769"/>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2_Custom Layout">
    <p:bg>
      <p:bgPr>
        <a:solidFill>
          <a:schemeClr val="accent2"/>
        </a:solidFill>
        <a:effectLst/>
      </p:bgPr>
    </p:bg>
    <p:spTree>
      <p:nvGrpSpPr>
        <p:cNvPr id="1" name=""/>
        <p:cNvGrpSpPr/>
        <p:nvPr/>
      </p:nvGrpSpPr>
      <p:grpSpPr>
        <a:xfrm>
          <a:off x="0" y="0"/>
          <a:ext cx="0" cy="0"/>
          <a:chOff x="0" y="0"/>
          <a:chExt cx="0" cy="0"/>
        </a:xfrm>
      </p:grpSpPr>
      <p:pic>
        <p:nvPicPr>
          <p:cNvPr id="4" name="Image 3" descr="Une image contenant Police, texte, Graphique, capture d’écran&#10;&#10;Description générée automatiquement">
            <a:extLst>
              <a:ext uri="{FF2B5EF4-FFF2-40B4-BE49-F238E27FC236}">
                <a16:creationId xmlns:a16="http://schemas.microsoft.com/office/drawing/2014/main" id="{B5ADCCC9-01B3-39E6-63C5-85B6EF4D93BA}"/>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b="37084"/>
          <a:stretch/>
        </p:blipFill>
        <p:spPr>
          <a:xfrm>
            <a:off x="551263" y="230371"/>
            <a:ext cx="1762801" cy="379145"/>
          </a:xfrm>
          <a:prstGeom prst="rect">
            <a:avLst/>
          </a:prstGeom>
        </p:spPr>
      </p:pic>
      <p:pic>
        <p:nvPicPr>
          <p:cNvPr id="5" name="Image 4" descr="Une image contenant Police, texte, Graphique, capture d’écran&#10;&#10;Description générée automatiquement">
            <a:extLst>
              <a:ext uri="{FF2B5EF4-FFF2-40B4-BE49-F238E27FC236}">
                <a16:creationId xmlns:a16="http://schemas.microsoft.com/office/drawing/2014/main" id="{1C0967FC-1B2B-35B6-A2B6-46AF70BDD79F}"/>
              </a:ext>
            </a:extLst>
          </p:cNvPr>
          <p:cNvPicPr>
            <a:picLocks noChangeAspect="1"/>
          </p:cNvPicPr>
          <p:nvPr userDrawn="1"/>
        </p:nvPicPr>
        <p:blipFill rotWithShape="1">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t="71243"/>
          <a:stretch/>
        </p:blipFill>
        <p:spPr>
          <a:xfrm>
            <a:off x="9632761" y="338280"/>
            <a:ext cx="2007617" cy="197362"/>
          </a:xfrm>
          <a:prstGeom prst="rect">
            <a:avLst/>
          </a:prstGeom>
        </p:spPr>
      </p:pic>
      <p:sp>
        <p:nvSpPr>
          <p:cNvPr id="7" name="object 25">
            <a:extLst>
              <a:ext uri="{FF2B5EF4-FFF2-40B4-BE49-F238E27FC236}">
                <a16:creationId xmlns:a16="http://schemas.microsoft.com/office/drawing/2014/main" id="{83F4B80E-BC33-24C1-4236-4684600C0B5C}"/>
              </a:ext>
            </a:extLst>
          </p:cNvPr>
          <p:cNvSpPr/>
          <p:nvPr userDrawn="1"/>
        </p:nvSpPr>
        <p:spPr>
          <a:xfrm>
            <a:off x="551264" y="702743"/>
            <a:ext cx="11089114" cy="1"/>
          </a:xfrm>
          <a:prstGeom prst="line">
            <a:avLst/>
          </a:prstGeom>
          <a:ln w="3175">
            <a:solidFill>
              <a:schemeClr val="bg1"/>
            </a:solidFill>
          </a:ln>
        </p:spPr>
        <p:txBody>
          <a:bodyPr lIns="45719" rIns="45719"/>
          <a:lstStyle/>
          <a:p>
            <a:endParaRPr/>
          </a:p>
        </p:txBody>
      </p:sp>
      <p:sp>
        <p:nvSpPr>
          <p:cNvPr id="6" name="Espace réservé du numéro de diapositive 5">
            <a:extLst>
              <a:ext uri="{FF2B5EF4-FFF2-40B4-BE49-F238E27FC236}">
                <a16:creationId xmlns:a16="http://schemas.microsoft.com/office/drawing/2014/main" id="{3F009546-BDB6-2969-A64D-9A3A4F6C18D2}"/>
              </a:ext>
            </a:extLst>
          </p:cNvPr>
          <p:cNvSpPr>
            <a:spLocks noGrp="1"/>
          </p:cNvSpPr>
          <p:nvPr>
            <p:ph type="sldNum" sz="quarter" idx="10"/>
          </p:nvPr>
        </p:nvSpPr>
        <p:spPr>
          <a:xfrm>
            <a:off x="11820525" y="6574990"/>
            <a:ext cx="174728" cy="123111"/>
          </a:xfrm>
          <a:prstGeom prst="rect">
            <a:avLst/>
          </a:prstGeom>
        </p:spPr>
        <p:txBody>
          <a:bodyPr/>
          <a:lstStyle>
            <a:lvl1pPr>
              <a:defRPr>
                <a:solidFill>
                  <a:schemeClr val="bg1"/>
                </a:solidFill>
              </a:defRPr>
            </a:lvl1pPr>
          </a:lstStyle>
          <a:p>
            <a:fld id="{86CB4B4D-7CA3-9044-876B-883B54F8677D}" type="slidenum">
              <a:rPr lang="fr-FR" smtClean="0"/>
              <a:pPr/>
              <a:t>‹N°›</a:t>
            </a:fld>
            <a:endParaRPr lang="fr-F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Disposition personnalisée">
    <p:bg>
      <p:bgPr>
        <a:solidFill>
          <a:schemeClr val="accent2"/>
        </a:solidFill>
        <a:effectLst/>
      </p:bgPr>
    </p:bg>
    <p:spTree>
      <p:nvGrpSpPr>
        <p:cNvPr id="1" name=""/>
        <p:cNvGrpSpPr/>
        <p:nvPr/>
      </p:nvGrpSpPr>
      <p:grpSpPr>
        <a:xfrm>
          <a:off x="0" y="0"/>
          <a:ext cx="0" cy="0"/>
          <a:chOff x="0" y="0"/>
          <a:chExt cx="0" cy="0"/>
        </a:xfrm>
      </p:grpSpPr>
      <p:sp>
        <p:nvSpPr>
          <p:cNvPr id="128" name="Straight Connector 6"/>
          <p:cNvSpPr/>
          <p:nvPr/>
        </p:nvSpPr>
        <p:spPr>
          <a:xfrm flipH="1">
            <a:off x="709807" y="0"/>
            <a:ext cx="1" cy="6858000"/>
          </a:xfrm>
          <a:prstGeom prst="line">
            <a:avLst/>
          </a:prstGeom>
          <a:ln>
            <a:solidFill>
              <a:srgbClr val="FFFFFF"/>
            </a:solidFill>
          </a:ln>
        </p:spPr>
        <p:txBody>
          <a:bodyPr lIns="45719" rIns="45719"/>
          <a:lstStyle/>
          <a:p>
            <a:endParaRPr/>
          </a:p>
        </p:txBody>
      </p:sp>
      <p:sp>
        <p:nvSpPr>
          <p:cNvPr id="129" name="Straight Connector 7"/>
          <p:cNvSpPr/>
          <p:nvPr/>
        </p:nvSpPr>
        <p:spPr>
          <a:xfrm flipH="1">
            <a:off x="7232712" y="0"/>
            <a:ext cx="1" cy="6858000"/>
          </a:xfrm>
          <a:prstGeom prst="line">
            <a:avLst/>
          </a:prstGeom>
          <a:ln>
            <a:solidFill>
              <a:srgbClr val="FFFFFF"/>
            </a:solidFill>
          </a:ln>
        </p:spPr>
        <p:txBody>
          <a:bodyPr lIns="45719" rIns="45719"/>
          <a:lstStyle/>
          <a:p>
            <a:endParaRPr/>
          </a:p>
        </p:txBody>
      </p:sp>
      <p:sp>
        <p:nvSpPr>
          <p:cNvPr id="130" name="Straight Connector 8"/>
          <p:cNvSpPr/>
          <p:nvPr/>
        </p:nvSpPr>
        <p:spPr>
          <a:xfrm>
            <a:off x="0" y="852569"/>
            <a:ext cx="12192000" cy="1"/>
          </a:xfrm>
          <a:prstGeom prst="line">
            <a:avLst/>
          </a:prstGeom>
          <a:ln>
            <a:solidFill>
              <a:srgbClr val="FFFFFF"/>
            </a:solidFill>
          </a:ln>
        </p:spPr>
        <p:txBody>
          <a:bodyPr lIns="45719" rIns="45719"/>
          <a:lstStyle/>
          <a:p>
            <a:endParaRPr/>
          </a:p>
        </p:txBody>
      </p:sp>
      <p:sp>
        <p:nvSpPr>
          <p:cNvPr id="131" name="Straight Connector 11"/>
          <p:cNvSpPr/>
          <p:nvPr/>
        </p:nvSpPr>
        <p:spPr>
          <a:xfrm>
            <a:off x="0" y="6476777"/>
            <a:ext cx="12192000" cy="1"/>
          </a:xfrm>
          <a:prstGeom prst="line">
            <a:avLst/>
          </a:prstGeom>
          <a:ln>
            <a:solidFill>
              <a:srgbClr val="FFFFFF"/>
            </a:solidFill>
          </a:ln>
        </p:spPr>
        <p:txBody>
          <a:bodyPr lIns="45719" rIns="45719"/>
          <a:lstStyle/>
          <a:p>
            <a:endParaRPr/>
          </a:p>
        </p:txBody>
      </p:sp>
      <p:pic>
        <p:nvPicPr>
          <p:cNvPr id="132" name="Picture 15" descr="Picture 15"/>
          <p:cNvPicPr>
            <a:picLocks noChangeAspect="1"/>
          </p:cNvPicPr>
          <p:nvPr/>
        </p:nvPicPr>
        <p:blipFill>
          <a:blip r:embed="rId2"/>
          <a:stretch>
            <a:fillRect/>
          </a:stretch>
        </p:blipFill>
        <p:spPr>
          <a:xfrm>
            <a:off x="722052" y="861133"/>
            <a:ext cx="5871098" cy="5612167"/>
          </a:xfrm>
          <a:prstGeom prst="rect">
            <a:avLst/>
          </a:prstGeom>
          <a:ln w="12700">
            <a:miter lim="400000"/>
          </a:ln>
        </p:spPr>
      </p:pic>
      <p:sp>
        <p:nvSpPr>
          <p:cNvPr id="133" name="Straight Connector 12"/>
          <p:cNvSpPr/>
          <p:nvPr/>
        </p:nvSpPr>
        <p:spPr>
          <a:xfrm flipH="1">
            <a:off x="6600570" y="0"/>
            <a:ext cx="1" cy="6858000"/>
          </a:xfrm>
          <a:prstGeom prst="line">
            <a:avLst/>
          </a:prstGeom>
          <a:ln>
            <a:solidFill>
              <a:srgbClr val="FFFFFF"/>
            </a:solidFill>
          </a:ln>
        </p:spPr>
        <p:txBody>
          <a:bodyPr lIns="45719" rIns="45719"/>
          <a:lstStyle/>
          <a:p>
            <a:endParaRPr/>
          </a:p>
        </p:txBody>
      </p:sp>
      <p:pic>
        <p:nvPicPr>
          <p:cNvPr id="134" name="Picture 17" descr="Picture 17"/>
          <p:cNvPicPr>
            <a:picLocks noChangeAspect="1"/>
          </p:cNvPicPr>
          <p:nvPr/>
        </p:nvPicPr>
        <p:blipFill>
          <a:blip r:embed="rId3"/>
          <a:stretch>
            <a:fillRect/>
          </a:stretch>
        </p:blipFill>
        <p:spPr>
          <a:xfrm>
            <a:off x="7233007" y="11150"/>
            <a:ext cx="5003598" cy="6848139"/>
          </a:xfrm>
          <a:prstGeom prst="rect">
            <a:avLst/>
          </a:prstGeom>
          <a:ln w="12700">
            <a:miter lim="400000"/>
          </a:ln>
        </p:spPr>
      </p:pic>
      <p:sp>
        <p:nvSpPr>
          <p:cNvPr id="135" name="Texte du titre"/>
          <p:cNvSpPr txBox="1">
            <a:spLocks noGrp="1"/>
          </p:cNvSpPr>
          <p:nvPr>
            <p:ph type="title"/>
          </p:nvPr>
        </p:nvSpPr>
        <p:spPr>
          <a:xfrm>
            <a:off x="7666445" y="2667998"/>
            <a:ext cx="4169385" cy="1231748"/>
          </a:xfrm>
          <a:prstGeom prst="rect">
            <a:avLst/>
          </a:prstGeom>
        </p:spPr>
        <p:txBody>
          <a:bodyPr>
            <a:normAutofit/>
          </a:bodyPr>
          <a:lstStyle>
            <a:lvl1pPr>
              <a:defRPr sz="4000">
                <a:solidFill>
                  <a:srgbClr val="FFFFFF"/>
                </a:solidFill>
                <a:latin typeface="+mn-lt"/>
                <a:ea typeface="+mn-ea"/>
                <a:cs typeface="+mn-cs"/>
                <a:sym typeface="Degular Regular"/>
              </a:defRPr>
            </a:lvl1pPr>
          </a:lstStyle>
          <a:p>
            <a:r>
              <a:t>Texte du </a:t>
            </a:r>
            <a:r>
              <a:rPr err="1"/>
              <a:t>titre</a:t>
            </a:r>
            <a:endParaRPr/>
          </a:p>
        </p:txBody>
      </p:sp>
      <p:sp>
        <p:nvSpPr>
          <p:cNvPr id="136" name="Texte niveau 1…"/>
          <p:cNvSpPr txBox="1">
            <a:spLocks noGrp="1"/>
          </p:cNvSpPr>
          <p:nvPr>
            <p:ph type="body" sz="quarter" idx="1" hasCustomPrompt="1"/>
          </p:nvPr>
        </p:nvSpPr>
        <p:spPr>
          <a:xfrm>
            <a:off x="839469" y="962782"/>
            <a:ext cx="1835669" cy="1231106"/>
          </a:xfrm>
          <a:prstGeom prst="rect">
            <a:avLst/>
          </a:prstGeom>
        </p:spPr>
        <p:txBody>
          <a:bodyPr>
            <a:normAutofit/>
          </a:bodyPr>
          <a:lstStyle>
            <a:lvl1pPr>
              <a:defRPr sz="8000">
                <a:ln w="9525" cap="flat">
                  <a:solidFill>
                    <a:srgbClr val="FFFFFF"/>
                  </a:solidFill>
                  <a:prstDash val="solid"/>
                  <a:round/>
                </a:ln>
                <a:solidFill>
                  <a:schemeClr val="accent2"/>
                </a:solidFill>
                <a:latin typeface="Degular Bold"/>
                <a:ea typeface="Degular Bold"/>
                <a:cs typeface="Degular Bold"/>
                <a:sym typeface="Degular Bold"/>
              </a:defRPr>
            </a:lvl1pPr>
            <a:lvl2pPr indent="0">
              <a:defRPr sz="8000">
                <a:ln w="9525" cap="flat">
                  <a:solidFill>
                    <a:srgbClr val="FFFFFF"/>
                  </a:solidFill>
                  <a:prstDash val="solid"/>
                  <a:round/>
                </a:ln>
                <a:solidFill>
                  <a:schemeClr val="accent2"/>
                </a:solidFill>
                <a:latin typeface="Degular Bold"/>
                <a:ea typeface="Degular Bold"/>
                <a:cs typeface="Degular Bold"/>
                <a:sym typeface="Degular Bold"/>
              </a:defRPr>
            </a:lvl2pPr>
            <a:lvl3pPr indent="0">
              <a:defRPr sz="8000">
                <a:ln w="9525" cap="flat">
                  <a:solidFill>
                    <a:srgbClr val="FFFFFF"/>
                  </a:solidFill>
                  <a:prstDash val="solid"/>
                  <a:round/>
                </a:ln>
                <a:solidFill>
                  <a:schemeClr val="accent2"/>
                </a:solidFill>
                <a:latin typeface="Degular Bold"/>
                <a:ea typeface="Degular Bold"/>
                <a:cs typeface="Degular Bold"/>
                <a:sym typeface="Degular Bold"/>
              </a:defRPr>
            </a:lvl3pPr>
            <a:lvl4pPr indent="0">
              <a:defRPr sz="8000">
                <a:ln w="9525" cap="flat">
                  <a:solidFill>
                    <a:srgbClr val="FFFFFF"/>
                  </a:solidFill>
                  <a:prstDash val="solid"/>
                  <a:round/>
                </a:ln>
                <a:solidFill>
                  <a:schemeClr val="accent2"/>
                </a:solidFill>
                <a:latin typeface="Degular Bold"/>
                <a:ea typeface="Degular Bold"/>
                <a:cs typeface="Degular Bold"/>
                <a:sym typeface="Degular Bold"/>
              </a:defRPr>
            </a:lvl4pPr>
            <a:lvl5pPr indent="0">
              <a:defRPr sz="8000">
                <a:ln w="9525" cap="flat">
                  <a:solidFill>
                    <a:srgbClr val="FFFFFF"/>
                  </a:solidFill>
                  <a:prstDash val="solid"/>
                  <a:round/>
                </a:ln>
                <a:solidFill>
                  <a:schemeClr val="accent2"/>
                </a:solidFill>
                <a:latin typeface="Degular Bold"/>
                <a:ea typeface="Degular Bold"/>
                <a:cs typeface="Degular Bold"/>
                <a:sym typeface="Degular Bold"/>
              </a:defRPr>
            </a:lvl5pPr>
          </a:lstStyle>
          <a:p>
            <a:r>
              <a:t>01</a:t>
            </a:r>
          </a:p>
          <a:p>
            <a:pPr lvl="1"/>
            <a:endParaRPr/>
          </a:p>
          <a:p>
            <a:pPr lvl="2"/>
            <a:endParaRPr/>
          </a:p>
          <a:p>
            <a:pPr lvl="3"/>
            <a:endParaRPr/>
          </a:p>
          <a:p>
            <a:pPr lvl="4"/>
            <a:endParaRPr/>
          </a:p>
        </p:txBody>
      </p:sp>
      <p:pic>
        <p:nvPicPr>
          <p:cNvPr id="137" name="Picture 2" descr="Picture 2"/>
          <p:cNvPicPr>
            <a:picLocks noChangeAspect="1"/>
          </p:cNvPicPr>
          <p:nvPr/>
        </p:nvPicPr>
        <p:blipFill>
          <a:blip r:embed="rId4"/>
          <a:stretch>
            <a:fillRect/>
          </a:stretch>
        </p:blipFill>
        <p:spPr>
          <a:xfrm>
            <a:off x="982347" y="223496"/>
            <a:ext cx="1781895" cy="365671"/>
          </a:xfrm>
          <a:prstGeom prst="rect">
            <a:avLst/>
          </a:prstGeom>
          <a:ln w="12700">
            <a:miter lim="400000"/>
          </a:ln>
        </p:spPr>
      </p:pic>
      <p:pic>
        <p:nvPicPr>
          <p:cNvPr id="138" name="Picture 3" descr="Picture 3"/>
          <p:cNvPicPr>
            <a:picLocks noChangeAspect="1"/>
          </p:cNvPicPr>
          <p:nvPr/>
        </p:nvPicPr>
        <p:blipFill>
          <a:blip r:embed="rId5"/>
          <a:stretch>
            <a:fillRect/>
          </a:stretch>
        </p:blipFill>
        <p:spPr>
          <a:xfrm>
            <a:off x="982347" y="6577796"/>
            <a:ext cx="2111807" cy="195607"/>
          </a:xfrm>
          <a:prstGeom prst="rect">
            <a:avLst/>
          </a:prstGeom>
          <a:ln w="12700">
            <a:miter lim="400000"/>
          </a:ln>
        </p:spPr>
      </p:pic>
      <p:sp>
        <p:nvSpPr>
          <p:cNvPr id="139" name="Numéro de diapositive"/>
          <p:cNvSpPr txBox="1">
            <a:spLocks noGrp="1"/>
          </p:cNvSpPr>
          <p:nvPr>
            <p:ph type="sldNum" sz="quarter" idx="2"/>
          </p:nvPr>
        </p:nvSpPr>
        <p:spPr>
          <a:xfrm>
            <a:off x="5892800" y="6356350"/>
            <a:ext cx="2844800" cy="368300"/>
          </a:xfrm>
          <a:prstGeom prst="rect">
            <a:avLst/>
          </a:prstGeom>
        </p:spPr>
        <p:txBody>
          <a:bodyPr/>
          <a:lstStyle>
            <a:lvl1pPr>
              <a:defRPr>
                <a:solidFill>
                  <a:srgbClr val="888888"/>
                </a:solidFill>
              </a:defRPr>
            </a:lvl1p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4_Deux contenus">
    <p:bg>
      <p:bgPr>
        <a:solidFill>
          <a:srgbClr val="FFFFFF"/>
        </a:solidFill>
        <a:effectLst/>
      </p:bgPr>
    </p:bg>
    <p:spTree>
      <p:nvGrpSpPr>
        <p:cNvPr id="1" name=""/>
        <p:cNvGrpSpPr/>
        <p:nvPr/>
      </p:nvGrpSpPr>
      <p:grpSpPr>
        <a:xfrm>
          <a:off x="0" y="0"/>
          <a:ext cx="0" cy="0"/>
          <a:chOff x="0" y="0"/>
          <a:chExt cx="0" cy="0"/>
        </a:xfrm>
      </p:grpSpPr>
      <p:sp>
        <p:nvSpPr>
          <p:cNvPr id="195" name="object 25"/>
          <p:cNvSpPr/>
          <p:nvPr/>
        </p:nvSpPr>
        <p:spPr>
          <a:xfrm>
            <a:off x="551264" y="702743"/>
            <a:ext cx="11089114" cy="1"/>
          </a:xfrm>
          <a:prstGeom prst="line">
            <a:avLst/>
          </a:prstGeom>
          <a:ln w="3175">
            <a:solidFill>
              <a:schemeClr val="accent2"/>
            </a:solidFill>
          </a:ln>
        </p:spPr>
        <p:txBody>
          <a:bodyPr lIns="45719" rIns="45719"/>
          <a:lstStyle/>
          <a:p>
            <a:endParaRPr/>
          </a:p>
        </p:txBody>
      </p:sp>
      <p:sp>
        <p:nvSpPr>
          <p:cNvPr id="196" name="Texte niveau 1…"/>
          <p:cNvSpPr txBox="1">
            <a:spLocks noGrp="1"/>
          </p:cNvSpPr>
          <p:nvPr>
            <p:ph type="body" sz="quarter" idx="1"/>
          </p:nvPr>
        </p:nvSpPr>
        <p:spPr>
          <a:xfrm>
            <a:off x="551263" y="951567"/>
            <a:ext cx="11089472" cy="1303493"/>
          </a:xfrm>
          <a:prstGeom prst="rect">
            <a:avLst/>
          </a:prstGeom>
        </p:spPr>
        <p:txBody>
          <a:bodyPr>
            <a:normAutofit/>
          </a:bodyPr>
          <a:lstStyle>
            <a:lvl1pPr>
              <a:defRPr sz="1400">
                <a:solidFill>
                  <a:schemeClr val="accent2"/>
                </a:solidFill>
                <a:latin typeface="Degular Bold"/>
                <a:ea typeface="Degular Bold"/>
                <a:cs typeface="Degular Bold"/>
                <a:sym typeface="Degular Bold"/>
              </a:defRPr>
            </a:lvl1pPr>
            <a:lvl2pPr marL="477271" indent="-200025">
              <a:buSzPct val="100000"/>
              <a:buChar char="o"/>
              <a:defRPr sz="1400">
                <a:solidFill>
                  <a:schemeClr val="accent2"/>
                </a:solidFill>
                <a:latin typeface="Degular Bold"/>
                <a:ea typeface="Degular Bold"/>
                <a:cs typeface="Degular Bold"/>
                <a:sym typeface="Degular Bold"/>
              </a:defRPr>
            </a:lvl2pPr>
            <a:lvl3pPr>
              <a:defRPr sz="1400">
                <a:solidFill>
                  <a:schemeClr val="accent2"/>
                </a:solidFill>
                <a:latin typeface="Degular Bold"/>
                <a:ea typeface="Degular Bold"/>
                <a:cs typeface="Degular Bold"/>
                <a:sym typeface="Degular Bold"/>
              </a:defRPr>
            </a:lvl3pPr>
            <a:lvl4pPr>
              <a:defRPr sz="1400">
                <a:solidFill>
                  <a:schemeClr val="accent2"/>
                </a:solidFill>
                <a:latin typeface="Degular Bold"/>
                <a:ea typeface="Degular Bold"/>
                <a:cs typeface="Degular Bold"/>
                <a:sym typeface="Degular Bold"/>
              </a:defRPr>
            </a:lvl4pPr>
            <a:lvl5pPr>
              <a:defRPr sz="1400">
                <a:solidFill>
                  <a:schemeClr val="accent2"/>
                </a:solidFill>
                <a:latin typeface="Degular Bold"/>
                <a:ea typeface="Degular Bold"/>
                <a:cs typeface="Degular Bold"/>
                <a:sym typeface="Degular Bold"/>
              </a:defRPr>
            </a:lvl5pPr>
          </a:lstStyle>
          <a:p>
            <a:r>
              <a:t>Texte </a:t>
            </a:r>
            <a:r>
              <a:rPr err="1"/>
              <a:t>niveau</a:t>
            </a:r>
            <a:r>
              <a:t> 1</a:t>
            </a:r>
          </a:p>
          <a:p>
            <a:pPr lvl="1"/>
            <a:r>
              <a:t>Texte </a:t>
            </a:r>
            <a:r>
              <a:rPr err="1"/>
              <a:t>niveau</a:t>
            </a:r>
            <a:r>
              <a:t> 2</a:t>
            </a:r>
          </a:p>
          <a:p>
            <a:pPr lvl="2"/>
            <a:r>
              <a:t>Texte </a:t>
            </a:r>
            <a:r>
              <a:rPr err="1"/>
              <a:t>niveau</a:t>
            </a:r>
            <a:r>
              <a:t> 3</a:t>
            </a:r>
          </a:p>
          <a:p>
            <a:pPr lvl="3"/>
            <a:r>
              <a:t>Texte </a:t>
            </a:r>
            <a:r>
              <a:rPr err="1"/>
              <a:t>niveau</a:t>
            </a:r>
            <a:r>
              <a:t> 4</a:t>
            </a:r>
          </a:p>
          <a:p>
            <a:pPr lvl="4"/>
            <a:r>
              <a:t>Texte </a:t>
            </a:r>
            <a:r>
              <a:rPr err="1"/>
              <a:t>niveau</a:t>
            </a:r>
            <a:r>
              <a:t> 5</a:t>
            </a:r>
          </a:p>
        </p:txBody>
      </p:sp>
      <p:pic>
        <p:nvPicPr>
          <p:cNvPr id="3" name="Image 2" descr="Une image contenant Police, texte, Graphique, capture d’écran&#10;&#10;Description générée automatiquement">
            <a:extLst>
              <a:ext uri="{FF2B5EF4-FFF2-40B4-BE49-F238E27FC236}">
                <a16:creationId xmlns:a16="http://schemas.microsoft.com/office/drawing/2014/main" id="{3DC2BCE2-7C47-D070-77A5-7D4C32A8716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37084"/>
          <a:stretch/>
        </p:blipFill>
        <p:spPr>
          <a:xfrm>
            <a:off x="551263" y="230371"/>
            <a:ext cx="1762801" cy="379145"/>
          </a:xfrm>
          <a:prstGeom prst="rect">
            <a:avLst/>
          </a:prstGeom>
        </p:spPr>
      </p:pic>
      <p:pic>
        <p:nvPicPr>
          <p:cNvPr id="4" name="Image 3" descr="Une image contenant Police, texte, Graphique, capture d’écran&#10;&#10;Description générée automatiquement">
            <a:extLst>
              <a:ext uri="{FF2B5EF4-FFF2-40B4-BE49-F238E27FC236}">
                <a16:creationId xmlns:a16="http://schemas.microsoft.com/office/drawing/2014/main" id="{3A0A9F6B-7559-0801-CB63-AE6C39815BE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71243"/>
          <a:stretch/>
        </p:blipFill>
        <p:spPr>
          <a:xfrm>
            <a:off x="9632761" y="338280"/>
            <a:ext cx="2007617" cy="197362"/>
          </a:xfrm>
          <a:prstGeom prst="rect">
            <a:avLst/>
          </a:prstGeom>
        </p:spPr>
      </p:pic>
      <p:sp>
        <p:nvSpPr>
          <p:cNvPr id="2" name="Espace réservé du numéro de diapositive 1">
            <a:extLst>
              <a:ext uri="{FF2B5EF4-FFF2-40B4-BE49-F238E27FC236}">
                <a16:creationId xmlns:a16="http://schemas.microsoft.com/office/drawing/2014/main" id="{CA133C64-C3B5-9D2F-AC57-4CCC2E058DCE}"/>
              </a:ext>
            </a:extLst>
          </p:cNvPr>
          <p:cNvSpPr>
            <a:spLocks noGrp="1"/>
          </p:cNvSpPr>
          <p:nvPr>
            <p:ph type="sldNum" sz="quarter" idx="10"/>
          </p:nvPr>
        </p:nvSpPr>
        <p:spPr>
          <a:xfrm>
            <a:off x="11820525" y="6574990"/>
            <a:ext cx="174728" cy="123111"/>
          </a:xfrm>
          <a:prstGeom prst="rect">
            <a:avLst/>
          </a:prstGeom>
        </p:spPr>
        <p:txBody>
          <a:bodyPr/>
          <a:lstStyle/>
          <a:p>
            <a:fld id="{86CB4B4D-7CA3-9044-876B-883B54F8677D}" type="slidenum">
              <a:rPr lang="fr-FR" smtClean="0"/>
              <a:pPr/>
              <a:t>‹N°›</a:t>
            </a:fld>
            <a:endParaRPr lang="fr-F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6_Deux contenus">
    <p:bg>
      <p:bgPr>
        <a:solidFill>
          <a:srgbClr val="FFFFFF"/>
        </a:solidFill>
        <a:effectLst/>
      </p:bgPr>
    </p:bg>
    <p:spTree>
      <p:nvGrpSpPr>
        <p:cNvPr id="1" name=""/>
        <p:cNvGrpSpPr/>
        <p:nvPr/>
      </p:nvGrpSpPr>
      <p:grpSpPr>
        <a:xfrm>
          <a:off x="0" y="0"/>
          <a:ext cx="0" cy="0"/>
          <a:chOff x="0" y="0"/>
          <a:chExt cx="0" cy="0"/>
        </a:xfrm>
      </p:grpSpPr>
      <p:sp>
        <p:nvSpPr>
          <p:cNvPr id="203" name="Texte du titre"/>
          <p:cNvSpPr txBox="1">
            <a:spLocks noGrp="1"/>
          </p:cNvSpPr>
          <p:nvPr>
            <p:ph type="title"/>
          </p:nvPr>
        </p:nvSpPr>
        <p:spPr>
          <a:xfrm>
            <a:off x="551264" y="194459"/>
            <a:ext cx="11089473" cy="223964"/>
          </a:xfrm>
          <a:prstGeom prst="rect">
            <a:avLst/>
          </a:prstGeom>
        </p:spPr>
        <p:txBody>
          <a:bodyPr>
            <a:normAutofit/>
          </a:bodyPr>
          <a:lstStyle>
            <a:lvl1pPr>
              <a:defRPr sz="1400">
                <a:solidFill>
                  <a:schemeClr val="accent2"/>
                </a:solidFill>
                <a:latin typeface="Degular" panose="020B0504050503060204" pitchFamily="34" charset="0"/>
                <a:ea typeface="Degular" panose="020B0504050503060204" pitchFamily="34" charset="0"/>
                <a:cs typeface="Degular" panose="020B0504050503060204" pitchFamily="34" charset="0"/>
                <a:sym typeface="Arial Black"/>
              </a:defRPr>
            </a:lvl1pPr>
          </a:lstStyle>
          <a:p>
            <a:r>
              <a:t>Texte du </a:t>
            </a:r>
            <a:r>
              <a:rPr err="1"/>
              <a:t>titre</a:t>
            </a:r>
            <a:endParaRPr/>
          </a:p>
        </p:txBody>
      </p:sp>
      <p:sp>
        <p:nvSpPr>
          <p:cNvPr id="205" name="object 25"/>
          <p:cNvSpPr/>
          <p:nvPr/>
        </p:nvSpPr>
        <p:spPr>
          <a:xfrm>
            <a:off x="551264" y="702743"/>
            <a:ext cx="11089114" cy="1"/>
          </a:xfrm>
          <a:prstGeom prst="line">
            <a:avLst/>
          </a:prstGeom>
          <a:ln w="10470">
            <a:solidFill>
              <a:schemeClr val="accent2"/>
            </a:solidFill>
          </a:ln>
        </p:spPr>
        <p:txBody>
          <a:bodyPr lIns="45719" rIns="45719"/>
          <a:lstStyle/>
          <a:p>
            <a:endParaRPr/>
          </a:p>
        </p:txBody>
      </p:sp>
      <p:sp>
        <p:nvSpPr>
          <p:cNvPr id="206" name="Texte niveau 1…"/>
          <p:cNvSpPr txBox="1">
            <a:spLocks noGrp="1"/>
          </p:cNvSpPr>
          <p:nvPr>
            <p:ph type="body" sz="quarter" idx="1"/>
          </p:nvPr>
        </p:nvSpPr>
        <p:spPr>
          <a:xfrm>
            <a:off x="550333" y="1532810"/>
            <a:ext cx="5075768" cy="561694"/>
          </a:xfrm>
          <a:prstGeom prst="rect">
            <a:avLst/>
          </a:prstGeom>
        </p:spPr>
        <p:txBody>
          <a:bodyPr>
            <a:normAutofit/>
          </a:bodyPr>
          <a:lstStyle>
            <a:lvl1pPr>
              <a:defRPr sz="1400">
                <a:solidFill>
                  <a:schemeClr val="accent2"/>
                </a:solidFill>
                <a:latin typeface="Degular Bold"/>
                <a:ea typeface="Degular Bold"/>
                <a:cs typeface="Degular Bold"/>
                <a:sym typeface="Degular Bold"/>
              </a:defRPr>
            </a:lvl1pPr>
            <a:lvl2pPr marL="477271" indent="-200025">
              <a:buSzPct val="100000"/>
              <a:buChar char="o"/>
              <a:defRPr sz="1400">
                <a:solidFill>
                  <a:schemeClr val="accent2"/>
                </a:solidFill>
                <a:latin typeface="Degular Bold"/>
                <a:ea typeface="Degular Bold"/>
                <a:cs typeface="Degular Bold"/>
                <a:sym typeface="Degular Bold"/>
              </a:defRPr>
            </a:lvl2pPr>
            <a:lvl3pPr>
              <a:defRPr sz="1400">
                <a:solidFill>
                  <a:schemeClr val="accent2"/>
                </a:solidFill>
                <a:latin typeface="Degular Bold"/>
                <a:ea typeface="Degular Bold"/>
                <a:cs typeface="Degular Bold"/>
                <a:sym typeface="Degular Bold"/>
              </a:defRPr>
            </a:lvl3pPr>
            <a:lvl4pPr>
              <a:defRPr sz="1400">
                <a:solidFill>
                  <a:schemeClr val="accent2"/>
                </a:solidFill>
                <a:latin typeface="Degular Bold"/>
                <a:ea typeface="Degular Bold"/>
                <a:cs typeface="Degular Bold"/>
                <a:sym typeface="Degular Bold"/>
              </a:defRPr>
            </a:lvl4pPr>
            <a:lvl5pPr>
              <a:defRPr sz="1400">
                <a:solidFill>
                  <a:schemeClr val="accent2"/>
                </a:solidFill>
                <a:latin typeface="Degular Bold"/>
                <a:ea typeface="Degular Bold"/>
                <a:cs typeface="Degular Bold"/>
                <a:sym typeface="Degular Bold"/>
              </a:defRPr>
            </a:lvl5pPr>
          </a:lstStyle>
          <a:p>
            <a:r>
              <a:t>Texte niveau 1</a:t>
            </a:r>
          </a:p>
          <a:p>
            <a:pPr lvl="1"/>
            <a:r>
              <a:t>Texte niveau 2</a:t>
            </a:r>
          </a:p>
          <a:p>
            <a:pPr lvl="2"/>
            <a:r>
              <a:t>Texte niveau 3</a:t>
            </a:r>
          </a:p>
          <a:p>
            <a:pPr lvl="3"/>
            <a:r>
              <a:t>Texte niveau 4</a:t>
            </a:r>
          </a:p>
          <a:p>
            <a:pPr lvl="4"/>
            <a:r>
              <a:t>Texte niveau 5</a:t>
            </a:r>
          </a:p>
        </p:txBody>
      </p:sp>
      <p:sp>
        <p:nvSpPr>
          <p:cNvPr id="2" name="Espace réservé du numéro de diapositive 1">
            <a:extLst>
              <a:ext uri="{FF2B5EF4-FFF2-40B4-BE49-F238E27FC236}">
                <a16:creationId xmlns:a16="http://schemas.microsoft.com/office/drawing/2014/main" id="{A47B8079-71D5-F10C-687E-8BE206AF2E78}"/>
              </a:ext>
            </a:extLst>
          </p:cNvPr>
          <p:cNvSpPr>
            <a:spLocks noGrp="1"/>
          </p:cNvSpPr>
          <p:nvPr>
            <p:ph type="sldNum" sz="quarter" idx="10"/>
          </p:nvPr>
        </p:nvSpPr>
        <p:spPr>
          <a:xfrm>
            <a:off x="11820525" y="6574990"/>
            <a:ext cx="174728" cy="123111"/>
          </a:xfrm>
          <a:prstGeom prst="rect">
            <a:avLst/>
          </a:prstGeom>
        </p:spPr>
        <p:txBody>
          <a:bodyPr/>
          <a:lstStyle/>
          <a:p>
            <a:fld id="{86CB4B4D-7CA3-9044-876B-883B54F8677D}" type="slidenum">
              <a:rPr lang="fr-FR" smtClean="0"/>
              <a:pPr/>
              <a:t>‹N°›</a:t>
            </a:fld>
            <a:endParaRPr lang="fr-F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reserve="1">
  <p:cSld name="9_Deux contenus">
    <p:bg>
      <p:bgPr>
        <a:solidFill>
          <a:schemeClr val="bg2"/>
        </a:solidFill>
        <a:effectLst/>
      </p:bgPr>
    </p:bg>
    <p:spTree>
      <p:nvGrpSpPr>
        <p:cNvPr id="1" name=""/>
        <p:cNvGrpSpPr/>
        <p:nvPr/>
      </p:nvGrpSpPr>
      <p:grpSpPr>
        <a:xfrm>
          <a:off x="0" y="0"/>
          <a:ext cx="0" cy="0"/>
          <a:chOff x="0" y="0"/>
          <a:chExt cx="0" cy="0"/>
        </a:xfrm>
      </p:grpSpPr>
      <p:sp>
        <p:nvSpPr>
          <p:cNvPr id="203" name="Texte du titre"/>
          <p:cNvSpPr txBox="1">
            <a:spLocks noGrp="1"/>
          </p:cNvSpPr>
          <p:nvPr>
            <p:ph type="title"/>
          </p:nvPr>
        </p:nvSpPr>
        <p:spPr>
          <a:xfrm>
            <a:off x="551264" y="194459"/>
            <a:ext cx="11089473" cy="223964"/>
          </a:xfrm>
          <a:prstGeom prst="rect">
            <a:avLst/>
          </a:prstGeom>
        </p:spPr>
        <p:txBody>
          <a:bodyPr>
            <a:normAutofit/>
          </a:bodyPr>
          <a:lstStyle>
            <a:lvl1pPr>
              <a:defRPr sz="1400">
                <a:solidFill>
                  <a:schemeClr val="accent2"/>
                </a:solidFill>
                <a:latin typeface="Degular" panose="020B0504050503060204" pitchFamily="34" charset="0"/>
                <a:ea typeface="Degular" panose="020B0504050503060204" pitchFamily="34" charset="0"/>
                <a:cs typeface="Degular" panose="020B0504050503060204" pitchFamily="34" charset="0"/>
                <a:sym typeface="Arial Black"/>
              </a:defRPr>
            </a:lvl1pPr>
          </a:lstStyle>
          <a:p>
            <a:r>
              <a:t>Texte du </a:t>
            </a:r>
            <a:r>
              <a:rPr err="1"/>
              <a:t>titre</a:t>
            </a:r>
            <a:endParaRPr/>
          </a:p>
        </p:txBody>
      </p:sp>
      <p:sp>
        <p:nvSpPr>
          <p:cNvPr id="205" name="object 25"/>
          <p:cNvSpPr/>
          <p:nvPr/>
        </p:nvSpPr>
        <p:spPr>
          <a:xfrm>
            <a:off x="551264" y="702743"/>
            <a:ext cx="11089114" cy="1"/>
          </a:xfrm>
          <a:prstGeom prst="line">
            <a:avLst/>
          </a:prstGeom>
          <a:ln w="10470">
            <a:solidFill>
              <a:schemeClr val="accent2"/>
            </a:solidFill>
          </a:ln>
        </p:spPr>
        <p:txBody>
          <a:bodyPr lIns="45719" rIns="45719"/>
          <a:lstStyle/>
          <a:p>
            <a:endParaRPr/>
          </a:p>
        </p:txBody>
      </p:sp>
      <p:sp>
        <p:nvSpPr>
          <p:cNvPr id="206" name="Texte niveau 1…"/>
          <p:cNvSpPr txBox="1">
            <a:spLocks noGrp="1"/>
          </p:cNvSpPr>
          <p:nvPr>
            <p:ph type="body" sz="quarter" idx="1"/>
          </p:nvPr>
        </p:nvSpPr>
        <p:spPr>
          <a:xfrm>
            <a:off x="550333" y="1532810"/>
            <a:ext cx="5075768" cy="561694"/>
          </a:xfrm>
          <a:prstGeom prst="rect">
            <a:avLst/>
          </a:prstGeom>
        </p:spPr>
        <p:txBody>
          <a:bodyPr>
            <a:normAutofit/>
          </a:bodyPr>
          <a:lstStyle>
            <a:lvl1pPr>
              <a:defRPr sz="1400">
                <a:solidFill>
                  <a:schemeClr val="accent2"/>
                </a:solidFill>
                <a:latin typeface="Degular Bold"/>
                <a:ea typeface="Degular Bold"/>
                <a:cs typeface="Degular Bold"/>
                <a:sym typeface="Degular Bold"/>
              </a:defRPr>
            </a:lvl1pPr>
            <a:lvl2pPr marL="477271" indent="-200025">
              <a:buSzPct val="100000"/>
              <a:buChar char="o"/>
              <a:defRPr sz="1400">
                <a:solidFill>
                  <a:schemeClr val="accent2"/>
                </a:solidFill>
                <a:latin typeface="Degular Bold"/>
                <a:ea typeface="Degular Bold"/>
                <a:cs typeface="Degular Bold"/>
                <a:sym typeface="Degular Bold"/>
              </a:defRPr>
            </a:lvl2pPr>
            <a:lvl3pPr>
              <a:defRPr sz="1400">
                <a:solidFill>
                  <a:schemeClr val="accent2"/>
                </a:solidFill>
                <a:latin typeface="Degular Bold"/>
                <a:ea typeface="Degular Bold"/>
                <a:cs typeface="Degular Bold"/>
                <a:sym typeface="Degular Bold"/>
              </a:defRPr>
            </a:lvl3pPr>
            <a:lvl4pPr>
              <a:defRPr sz="1400">
                <a:solidFill>
                  <a:schemeClr val="accent2"/>
                </a:solidFill>
                <a:latin typeface="Degular Bold"/>
                <a:ea typeface="Degular Bold"/>
                <a:cs typeface="Degular Bold"/>
                <a:sym typeface="Degular Bold"/>
              </a:defRPr>
            </a:lvl4pPr>
            <a:lvl5pPr>
              <a:defRPr sz="1400">
                <a:solidFill>
                  <a:schemeClr val="accent2"/>
                </a:solidFill>
                <a:latin typeface="Degular Bold"/>
                <a:ea typeface="Degular Bold"/>
                <a:cs typeface="Degular Bold"/>
                <a:sym typeface="Degular Bold"/>
              </a:defRPr>
            </a:lvl5pPr>
          </a:lstStyle>
          <a:p>
            <a:r>
              <a:t>Texte niveau 1</a:t>
            </a:r>
          </a:p>
          <a:p>
            <a:pPr lvl="1"/>
            <a:r>
              <a:t>Texte niveau 2</a:t>
            </a:r>
          </a:p>
          <a:p>
            <a:pPr lvl="2"/>
            <a:r>
              <a:t>Texte niveau 3</a:t>
            </a:r>
          </a:p>
          <a:p>
            <a:pPr lvl="3"/>
            <a:r>
              <a:t>Texte niveau 4</a:t>
            </a:r>
          </a:p>
          <a:p>
            <a:pPr lvl="4"/>
            <a:r>
              <a:t>Texte niveau 5</a:t>
            </a:r>
          </a:p>
        </p:txBody>
      </p:sp>
      <p:sp>
        <p:nvSpPr>
          <p:cNvPr id="2" name="Espace réservé du numéro de diapositive 1">
            <a:extLst>
              <a:ext uri="{FF2B5EF4-FFF2-40B4-BE49-F238E27FC236}">
                <a16:creationId xmlns:a16="http://schemas.microsoft.com/office/drawing/2014/main" id="{96648A9B-8505-1929-515F-D3A203375B25}"/>
              </a:ext>
            </a:extLst>
          </p:cNvPr>
          <p:cNvSpPr>
            <a:spLocks noGrp="1"/>
          </p:cNvSpPr>
          <p:nvPr>
            <p:ph type="sldNum" sz="quarter" idx="10"/>
          </p:nvPr>
        </p:nvSpPr>
        <p:spPr>
          <a:xfrm>
            <a:off x="11820525" y="6574990"/>
            <a:ext cx="174728" cy="123111"/>
          </a:xfrm>
          <a:prstGeom prst="rect">
            <a:avLst/>
          </a:prstGeom>
        </p:spPr>
        <p:txBody>
          <a:bodyPr/>
          <a:lstStyle/>
          <a:p>
            <a:fld id="{86CB4B4D-7CA3-9044-876B-883B54F8677D}" type="slidenum">
              <a:rPr lang="fr-FR" smtClean="0"/>
              <a:pPr/>
              <a:t>‹N°›</a:t>
            </a:fld>
            <a:endParaRPr lang="fr-FR"/>
          </a:p>
        </p:txBody>
      </p:sp>
    </p:spTree>
    <p:extLst>
      <p:ext uri="{BB962C8B-B14F-4D97-AF65-F5344CB8AC3E}">
        <p14:creationId xmlns:p14="http://schemas.microsoft.com/office/powerpoint/2010/main" val="3906869855"/>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Numéro de diapositive"/>
          <p:cNvSpPr txBox="1">
            <a:spLocks noGrp="1"/>
          </p:cNvSpPr>
          <p:nvPr>
            <p:ph type="sldNum" sz="quarter" idx="2"/>
          </p:nvPr>
        </p:nvSpPr>
        <p:spPr>
          <a:xfrm>
            <a:off x="11820525" y="6574990"/>
            <a:ext cx="174728" cy="123111"/>
          </a:xfrm>
          <a:prstGeom prst="rect">
            <a:avLst/>
          </a:prstGeom>
          <a:ln w="12700">
            <a:miter lim="400000"/>
          </a:ln>
        </p:spPr>
        <p:txBody>
          <a:bodyPr wrap="none" lIns="0" tIns="0" rIns="0" bIns="0">
            <a:spAutoFit/>
          </a:bodyPr>
          <a:lstStyle>
            <a:lvl1pPr algn="r">
              <a:defRPr sz="800">
                <a:solidFill>
                  <a:schemeClr val="accent2"/>
                </a:solidFill>
              </a:defRPr>
            </a:lvl1pPr>
          </a:lstStyle>
          <a:p>
            <a:fld id="{86CB4B4D-7CA3-9044-876B-883B54F8677D}" type="slidenum">
              <a:rPr lang="fr-FR" smtClean="0"/>
              <a:pPr/>
              <a:t>‹N°›</a:t>
            </a:fld>
            <a:endParaRPr lang="fr-FR"/>
          </a:p>
        </p:txBody>
      </p:sp>
      <p:sp>
        <p:nvSpPr>
          <p:cNvPr id="4" name="Texte du titre"/>
          <p:cNvSpPr txBox="1">
            <a:spLocks noGrp="1"/>
          </p:cNvSpPr>
          <p:nvPr>
            <p:ph type="title"/>
          </p:nvPr>
        </p:nvSpPr>
        <p:spPr>
          <a:xfrm>
            <a:off x="609600" y="274637"/>
            <a:ext cx="10972800" cy="132556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p>
            <a:r>
              <a:t>Texte du </a:t>
            </a:r>
            <a:r>
              <a:rPr err="1"/>
              <a:t>titre</a:t>
            </a:r>
            <a:endParaRPr/>
          </a:p>
        </p:txBody>
      </p:sp>
      <p:sp>
        <p:nvSpPr>
          <p:cNvPr id="5" name="Texte niveau 1…"/>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p>
            <a:r>
              <a:t>Texte </a:t>
            </a:r>
            <a:r>
              <a:rPr err="1"/>
              <a:t>niveau</a:t>
            </a:r>
            <a:r>
              <a:t> 1</a:t>
            </a:r>
          </a:p>
          <a:p>
            <a:pPr lvl="1"/>
            <a:r>
              <a:t>Texte </a:t>
            </a:r>
            <a:r>
              <a:rPr err="1"/>
              <a:t>niveau</a:t>
            </a:r>
            <a:r>
              <a:t> 2</a:t>
            </a:r>
          </a:p>
          <a:p>
            <a:pPr lvl="2"/>
            <a:r>
              <a:t>Texte </a:t>
            </a:r>
            <a:r>
              <a:rPr err="1"/>
              <a:t>niveau</a:t>
            </a:r>
            <a:r>
              <a:t> 3</a:t>
            </a:r>
          </a:p>
          <a:p>
            <a:pPr lvl="3"/>
            <a:r>
              <a:t>Texte </a:t>
            </a:r>
            <a:r>
              <a:rPr err="1"/>
              <a:t>niveau</a:t>
            </a:r>
            <a:r>
              <a:t> 4</a:t>
            </a:r>
          </a:p>
          <a:p>
            <a:pPr lvl="4"/>
            <a:r>
              <a:t>Texte </a:t>
            </a:r>
            <a:r>
              <a:rPr err="1"/>
              <a:t>niveau</a:t>
            </a:r>
            <a:r>
              <a:t> 5</a:t>
            </a:r>
          </a:p>
        </p:txBody>
      </p:sp>
      <p:sp>
        <p:nvSpPr>
          <p:cNvPr id="7" name="Espace réservé de la date 6">
            <a:extLst>
              <a:ext uri="{FF2B5EF4-FFF2-40B4-BE49-F238E27FC236}">
                <a16:creationId xmlns:a16="http://schemas.microsoft.com/office/drawing/2014/main" id="{7F07DBFE-D791-51A9-DD04-6CEB8BDFE50F}"/>
              </a:ext>
            </a:extLst>
          </p:cNvPr>
          <p:cNvSpPr>
            <a:spLocks noGrp="1"/>
          </p:cNvSpPr>
          <p:nvPr>
            <p:ph type="dt" sz="half" idx="2"/>
          </p:nvPr>
        </p:nvSpPr>
        <p:spPr>
          <a:xfrm>
            <a:off x="609600" y="6446579"/>
            <a:ext cx="795089" cy="184666"/>
          </a:xfrm>
          <a:prstGeom prst="rect">
            <a:avLst/>
          </a:prstGeom>
        </p:spPr>
        <p:txBody>
          <a:bodyPr vert="horz" wrap="none" lIns="0" tIns="0" rIns="0" bIns="0" rtlCol="0" anchor="ctr">
            <a:spAutoFit/>
          </a:bodyPr>
          <a:lstStyle>
            <a:lvl1pPr algn="l">
              <a:defRPr sz="1200">
                <a:solidFill>
                  <a:schemeClr val="accent1"/>
                </a:solidFill>
              </a:defRPr>
            </a:lvl1pPr>
          </a:lstStyle>
          <a:p>
            <a:fld id="{8CE3CA81-7B43-4411-9C3E-D04594E7ECC4}" type="datetime1">
              <a:rPr lang="fr-FR" smtClean="0"/>
              <a:t>11/07/2024</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75" r:id="rId2"/>
    <p:sldLayoutId id="2147483650" r:id="rId3"/>
    <p:sldLayoutId id="2147483674" r:id="rId4"/>
    <p:sldLayoutId id="2147483651" r:id="rId5"/>
    <p:sldLayoutId id="2147483656" r:id="rId6"/>
    <p:sldLayoutId id="2147483661" r:id="rId7"/>
    <p:sldLayoutId id="2147483662" r:id="rId8"/>
    <p:sldLayoutId id="2147483672" r:id="rId9"/>
    <p:sldLayoutId id="2147483663" r:id="rId10"/>
    <p:sldLayoutId id="2147483665" r:id="rId11"/>
    <p:sldLayoutId id="2147483669" r:id="rId12"/>
    <p:sldLayoutId id="2147483670" r:id="rId13"/>
    <p:sldLayoutId id="2147483677" r:id="rId14"/>
  </p:sldLayoutIdLst>
  <p:transition spd="med"/>
  <p:hf hdr="0" ftr="0"/>
  <p:txStyles>
    <p:titleStyle>
      <a:lvl1pPr marL="0" marR="0" indent="0" algn="l" defTabSz="914400" rtl="0" latinLnBrk="0">
        <a:lnSpc>
          <a:spcPct val="100000"/>
        </a:lnSpc>
        <a:spcBef>
          <a:spcPts val="0"/>
        </a:spcBef>
        <a:spcAft>
          <a:spcPts val="0"/>
        </a:spcAft>
        <a:buClrTx/>
        <a:buSzTx/>
        <a:buFontTx/>
        <a:buNone/>
        <a:tabLst/>
        <a:defRPr sz="10300" b="0" i="0" u="none" strike="noStrike" cap="none" spc="0" baseline="0">
          <a:solidFill>
            <a:schemeClr val="accent1"/>
          </a:solidFill>
          <a:uFillTx/>
          <a:latin typeface="Degular" panose="020B0504050503060204" pitchFamily="34" charset="0"/>
          <a:ea typeface="Calibri"/>
          <a:cs typeface="Calibri"/>
          <a:sym typeface="Calibri"/>
        </a:defRPr>
      </a:lvl1pPr>
      <a:lvl2pPr marL="0" marR="0" indent="0" algn="l" defTabSz="914400" rtl="0" latinLnBrk="0">
        <a:lnSpc>
          <a:spcPct val="100000"/>
        </a:lnSpc>
        <a:spcBef>
          <a:spcPts val="0"/>
        </a:spcBef>
        <a:spcAft>
          <a:spcPts val="0"/>
        </a:spcAft>
        <a:buClrTx/>
        <a:buSzTx/>
        <a:buFontTx/>
        <a:buNone/>
        <a:tabLst/>
        <a:defRPr sz="10300" b="0" i="0" u="none" strike="noStrike" cap="none" spc="0" baseline="0">
          <a:solidFill>
            <a:schemeClr val="accent1"/>
          </a:solidFill>
          <a:uFillTx/>
          <a:latin typeface="Calibri"/>
          <a:ea typeface="Calibri"/>
          <a:cs typeface="Calibri"/>
          <a:sym typeface="Calibri"/>
        </a:defRPr>
      </a:lvl2pPr>
      <a:lvl3pPr marL="0" marR="0" indent="0" algn="l" defTabSz="914400" rtl="0" latinLnBrk="0">
        <a:lnSpc>
          <a:spcPct val="100000"/>
        </a:lnSpc>
        <a:spcBef>
          <a:spcPts val="0"/>
        </a:spcBef>
        <a:spcAft>
          <a:spcPts val="0"/>
        </a:spcAft>
        <a:buClrTx/>
        <a:buSzTx/>
        <a:buFontTx/>
        <a:buNone/>
        <a:tabLst/>
        <a:defRPr sz="10300" b="0" i="0" u="none" strike="noStrike" cap="none" spc="0" baseline="0">
          <a:solidFill>
            <a:schemeClr val="accent1"/>
          </a:solidFill>
          <a:uFillTx/>
          <a:latin typeface="Calibri"/>
          <a:ea typeface="Calibri"/>
          <a:cs typeface="Calibri"/>
          <a:sym typeface="Calibri"/>
        </a:defRPr>
      </a:lvl3pPr>
      <a:lvl4pPr marL="0" marR="0" indent="0" algn="l" defTabSz="914400" rtl="0" latinLnBrk="0">
        <a:lnSpc>
          <a:spcPct val="100000"/>
        </a:lnSpc>
        <a:spcBef>
          <a:spcPts val="0"/>
        </a:spcBef>
        <a:spcAft>
          <a:spcPts val="0"/>
        </a:spcAft>
        <a:buClrTx/>
        <a:buSzTx/>
        <a:buFontTx/>
        <a:buNone/>
        <a:tabLst/>
        <a:defRPr sz="10300" b="0" i="0" u="none" strike="noStrike" cap="none" spc="0" baseline="0">
          <a:solidFill>
            <a:schemeClr val="accent1"/>
          </a:solidFill>
          <a:uFillTx/>
          <a:latin typeface="Calibri"/>
          <a:ea typeface="Calibri"/>
          <a:cs typeface="Calibri"/>
          <a:sym typeface="Calibri"/>
        </a:defRPr>
      </a:lvl4pPr>
      <a:lvl5pPr marL="0" marR="0" indent="0" algn="l" defTabSz="914400" rtl="0" latinLnBrk="0">
        <a:lnSpc>
          <a:spcPct val="100000"/>
        </a:lnSpc>
        <a:spcBef>
          <a:spcPts val="0"/>
        </a:spcBef>
        <a:spcAft>
          <a:spcPts val="0"/>
        </a:spcAft>
        <a:buClrTx/>
        <a:buSzTx/>
        <a:buFontTx/>
        <a:buNone/>
        <a:tabLst/>
        <a:defRPr sz="10300" b="0" i="0" u="none" strike="noStrike" cap="none" spc="0" baseline="0">
          <a:solidFill>
            <a:schemeClr val="accent1"/>
          </a:solidFill>
          <a:uFillTx/>
          <a:latin typeface="Calibri"/>
          <a:ea typeface="Calibri"/>
          <a:cs typeface="Calibri"/>
          <a:sym typeface="Calibri"/>
        </a:defRPr>
      </a:lvl5pPr>
      <a:lvl6pPr marL="0" marR="0" indent="0" algn="l" defTabSz="914400" rtl="0" latinLnBrk="0">
        <a:lnSpc>
          <a:spcPct val="100000"/>
        </a:lnSpc>
        <a:spcBef>
          <a:spcPts val="0"/>
        </a:spcBef>
        <a:spcAft>
          <a:spcPts val="0"/>
        </a:spcAft>
        <a:buClrTx/>
        <a:buSzTx/>
        <a:buFontTx/>
        <a:buNone/>
        <a:tabLst/>
        <a:defRPr sz="10300" b="0" i="0" u="none" strike="noStrike" cap="none" spc="0" baseline="0">
          <a:solidFill>
            <a:schemeClr val="accent1"/>
          </a:solidFill>
          <a:uFillTx/>
          <a:latin typeface="Calibri"/>
          <a:ea typeface="Calibri"/>
          <a:cs typeface="Calibri"/>
          <a:sym typeface="Calibri"/>
        </a:defRPr>
      </a:lvl6pPr>
      <a:lvl7pPr marL="0" marR="0" indent="0" algn="l" defTabSz="914400" rtl="0" latinLnBrk="0">
        <a:lnSpc>
          <a:spcPct val="100000"/>
        </a:lnSpc>
        <a:spcBef>
          <a:spcPts val="0"/>
        </a:spcBef>
        <a:spcAft>
          <a:spcPts val="0"/>
        </a:spcAft>
        <a:buClrTx/>
        <a:buSzTx/>
        <a:buFontTx/>
        <a:buNone/>
        <a:tabLst/>
        <a:defRPr sz="10300" b="0" i="0" u="none" strike="noStrike" cap="none" spc="0" baseline="0">
          <a:solidFill>
            <a:schemeClr val="accent1"/>
          </a:solidFill>
          <a:uFillTx/>
          <a:latin typeface="Calibri"/>
          <a:ea typeface="Calibri"/>
          <a:cs typeface="Calibri"/>
          <a:sym typeface="Calibri"/>
        </a:defRPr>
      </a:lvl7pPr>
      <a:lvl8pPr marL="0" marR="0" indent="0" algn="l" defTabSz="914400" rtl="0" latinLnBrk="0">
        <a:lnSpc>
          <a:spcPct val="100000"/>
        </a:lnSpc>
        <a:spcBef>
          <a:spcPts val="0"/>
        </a:spcBef>
        <a:spcAft>
          <a:spcPts val="0"/>
        </a:spcAft>
        <a:buClrTx/>
        <a:buSzTx/>
        <a:buFontTx/>
        <a:buNone/>
        <a:tabLst/>
        <a:defRPr sz="10300" b="0" i="0" u="none" strike="noStrike" cap="none" spc="0" baseline="0">
          <a:solidFill>
            <a:schemeClr val="accent1"/>
          </a:solidFill>
          <a:uFillTx/>
          <a:latin typeface="Calibri"/>
          <a:ea typeface="Calibri"/>
          <a:cs typeface="Calibri"/>
          <a:sym typeface="Calibri"/>
        </a:defRPr>
      </a:lvl8pPr>
      <a:lvl9pPr marL="0" marR="0" indent="0" algn="l" defTabSz="914400" rtl="0" latinLnBrk="0">
        <a:lnSpc>
          <a:spcPct val="100000"/>
        </a:lnSpc>
        <a:spcBef>
          <a:spcPts val="0"/>
        </a:spcBef>
        <a:spcAft>
          <a:spcPts val="0"/>
        </a:spcAft>
        <a:buClrTx/>
        <a:buSzTx/>
        <a:buFontTx/>
        <a:buNone/>
        <a:tabLst/>
        <a:defRPr sz="10300" b="0" i="0" u="none" strike="noStrike" cap="none" spc="0" baseline="0">
          <a:solidFill>
            <a:schemeClr val="accent1"/>
          </a:solidFill>
          <a:uFillTx/>
          <a:latin typeface="Calibri"/>
          <a:ea typeface="Calibri"/>
          <a:cs typeface="Calibri"/>
          <a:sym typeface="Calibri"/>
        </a:defRPr>
      </a:lvl9pPr>
    </p:titleStyle>
    <p:bodyStyle>
      <a:lvl1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1pPr>
      <a:lvl2pPr marL="0" marR="0" indent="27724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2pPr>
      <a:lvl3pPr marL="0" marR="0" indent="554491"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3pPr>
      <a:lvl4pPr marL="0" marR="0" indent="831737"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4pPr>
      <a:lvl5pPr marL="0" marR="0" indent="110898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p:bodyStyle>
    <p:otherStyle>
      <a:lvl1pPr marL="0" marR="0" indent="0" algn="r" defTabSz="9144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Degular Regular"/>
        </a:defRPr>
      </a:lvl1pPr>
      <a:lvl2pPr marL="0" marR="0" indent="457200" algn="r" defTabSz="9144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Degular Regular"/>
        </a:defRPr>
      </a:lvl2pPr>
      <a:lvl3pPr marL="0" marR="0" indent="914400" algn="r" defTabSz="9144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Degular Regular"/>
        </a:defRPr>
      </a:lvl3pPr>
      <a:lvl4pPr marL="0" marR="0" indent="1371600" algn="r" defTabSz="9144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Degular Regular"/>
        </a:defRPr>
      </a:lvl4pPr>
      <a:lvl5pPr marL="0" marR="0" indent="1828800" algn="r" defTabSz="9144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Degular Regular"/>
        </a:defRPr>
      </a:lvl5pPr>
      <a:lvl6pPr marL="0" marR="0" indent="2286000" algn="r" defTabSz="9144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Degular Regular"/>
        </a:defRPr>
      </a:lvl6pPr>
      <a:lvl7pPr marL="0" marR="0" indent="2743200" algn="r" defTabSz="9144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Degular Regular"/>
        </a:defRPr>
      </a:lvl7pPr>
      <a:lvl8pPr marL="0" marR="0" indent="3200400" algn="r" defTabSz="9144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Degular Regular"/>
        </a:defRPr>
      </a:lvl8pPr>
      <a:lvl9pPr marL="0" marR="0" indent="3657600" algn="r" defTabSz="9144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Degular Regular"/>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4.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07/relationships/hdphoto" Target="../media/hdphoto21.wdp"/><Relationship Id="rId7" Type="http://schemas.openxmlformats.org/officeDocument/2006/relationships/image" Target="../media/image43.svg"/><Relationship Id="rId2" Type="http://schemas.openxmlformats.org/officeDocument/2006/relationships/image" Target="../media/image39.png"/><Relationship Id="rId1" Type="http://schemas.openxmlformats.org/officeDocument/2006/relationships/slideLayout" Target="../slideLayouts/slideLayout13.xml"/><Relationship Id="rId6" Type="http://schemas.openxmlformats.org/officeDocument/2006/relationships/image" Target="../media/image42.png"/><Relationship Id="rId11" Type="http://schemas.openxmlformats.org/officeDocument/2006/relationships/image" Target="../media/image14.png"/><Relationship Id="rId5" Type="http://schemas.openxmlformats.org/officeDocument/2006/relationships/image" Target="../media/image41.svg"/><Relationship Id="rId10" Type="http://schemas.openxmlformats.org/officeDocument/2006/relationships/image" Target="../media/image13.png"/><Relationship Id="rId4" Type="http://schemas.openxmlformats.org/officeDocument/2006/relationships/image" Target="../media/image40.png"/><Relationship Id="rId9" Type="http://schemas.openxmlformats.org/officeDocument/2006/relationships/image" Target="../media/image45.sv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14.png"/><Relationship Id="rId5" Type="http://schemas.microsoft.com/office/2007/relationships/hdphoto" Target="../media/hdphoto4.wdp"/><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46.png"/><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3.png"/><Relationship Id="rId3" Type="http://schemas.openxmlformats.org/officeDocument/2006/relationships/image" Target="../media/image47.png"/><Relationship Id="rId7" Type="http://schemas.openxmlformats.org/officeDocument/2006/relationships/image" Target="../media/image49.png"/><Relationship Id="rId12" Type="http://schemas.microsoft.com/office/2007/relationships/hdphoto" Target="../media/hdphoto24.wdp"/><Relationship Id="rId2" Type="http://schemas.openxmlformats.org/officeDocument/2006/relationships/notesSlide" Target="../notesSlides/notesSlide2.xml"/><Relationship Id="rId16" Type="http://schemas.openxmlformats.org/officeDocument/2006/relationships/image" Target="../media/image54.png"/><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52.png"/><Relationship Id="rId5" Type="http://schemas.openxmlformats.org/officeDocument/2006/relationships/image" Target="../media/image7.png"/><Relationship Id="rId15" Type="http://schemas.openxmlformats.org/officeDocument/2006/relationships/image" Target="../media/image14.png"/><Relationship Id="rId10" Type="http://schemas.microsoft.com/office/2007/relationships/hdphoto" Target="../media/hdphoto23.wdp"/><Relationship Id="rId4" Type="http://schemas.openxmlformats.org/officeDocument/2006/relationships/image" Target="../media/image48.svg"/><Relationship Id="rId9" Type="http://schemas.openxmlformats.org/officeDocument/2006/relationships/image" Target="../media/image51.png"/><Relationship Id="rId14" Type="http://schemas.microsoft.com/office/2007/relationships/hdphoto" Target="../media/hdphoto25.wdp"/></Relationships>
</file>

<file path=ppt/slides/_rels/slide16.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8.png"/><Relationship Id="rId7" Type="http://schemas.openxmlformats.org/officeDocument/2006/relationships/image" Target="../media/image35.png"/><Relationship Id="rId2" Type="http://schemas.openxmlformats.org/officeDocument/2006/relationships/image" Target="../media/image13.png"/><Relationship Id="rId1" Type="http://schemas.openxmlformats.org/officeDocument/2006/relationships/slideLayout" Target="../slideLayouts/slideLayout3.xml"/><Relationship Id="rId6" Type="http://schemas.microsoft.com/office/2007/relationships/hdphoto" Target="../media/hdphoto26.wdp"/><Relationship Id="rId5" Type="http://schemas.openxmlformats.org/officeDocument/2006/relationships/image" Target="../media/image55.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58.sv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3.xml"/><Relationship Id="rId5" Type="http://schemas.microsoft.com/office/2007/relationships/hdphoto" Target="../media/hdphoto4.wdp"/><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4.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7.png"/><Relationship Id="rId10" Type="http://schemas.openxmlformats.org/officeDocument/2006/relationships/image" Target="../media/image63.jpeg"/><Relationship Id="rId4" Type="http://schemas.openxmlformats.org/officeDocument/2006/relationships/image" Target="../media/image60.svg"/><Relationship Id="rId9" Type="http://schemas.openxmlformats.org/officeDocument/2006/relationships/image" Target="../media/image14.png"/></Relationships>
</file>

<file path=ppt/slides/_rels/slide22.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svg"/><Relationship Id="rId3" Type="http://schemas.microsoft.com/office/2007/relationships/hdphoto" Target="../media/hdphoto3.wdp"/><Relationship Id="rId7" Type="http://schemas.openxmlformats.org/officeDocument/2006/relationships/image" Target="../media/image65.svg"/><Relationship Id="rId12" Type="http://schemas.openxmlformats.org/officeDocument/2006/relationships/image" Target="../media/image70.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64.png"/><Relationship Id="rId11" Type="http://schemas.openxmlformats.org/officeDocument/2006/relationships/image" Target="../media/image69.svg"/><Relationship Id="rId5" Type="http://schemas.microsoft.com/office/2007/relationships/hdphoto" Target="../media/hdphoto4.wdp"/><Relationship Id="rId10" Type="http://schemas.openxmlformats.org/officeDocument/2006/relationships/image" Target="../media/image68.png"/><Relationship Id="rId4" Type="http://schemas.openxmlformats.org/officeDocument/2006/relationships/image" Target="../media/image8.png"/><Relationship Id="rId9" Type="http://schemas.openxmlformats.org/officeDocument/2006/relationships/image" Target="../media/image67.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75.png"/><Relationship Id="rId3" Type="http://schemas.microsoft.com/office/2007/relationships/hdphoto" Target="../media/hdphoto27.wdp"/><Relationship Id="rId7" Type="http://schemas.microsoft.com/office/2007/relationships/hdphoto" Target="../media/hdphoto29.wdp"/><Relationship Id="rId2" Type="http://schemas.openxmlformats.org/officeDocument/2006/relationships/image" Target="../media/image72.png"/><Relationship Id="rId1" Type="http://schemas.openxmlformats.org/officeDocument/2006/relationships/slideLayout" Target="../slideLayouts/slideLayout3.xml"/><Relationship Id="rId6" Type="http://schemas.openxmlformats.org/officeDocument/2006/relationships/image" Target="../media/image74.png"/><Relationship Id="rId5" Type="http://schemas.microsoft.com/office/2007/relationships/hdphoto" Target="../media/hdphoto28.wdp"/><Relationship Id="rId4" Type="http://schemas.openxmlformats.org/officeDocument/2006/relationships/image" Target="../media/image73.png"/><Relationship Id="rId9" Type="http://schemas.openxmlformats.org/officeDocument/2006/relationships/image" Target="../media/image7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3" Type="http://schemas.microsoft.com/office/2007/relationships/hdphoto" Target="../media/hdphoto9.wdp"/><Relationship Id="rId18" Type="http://schemas.openxmlformats.org/officeDocument/2006/relationships/image" Target="../media/image23.png"/><Relationship Id="rId26" Type="http://schemas.openxmlformats.org/officeDocument/2006/relationships/image" Target="../media/image29.png"/><Relationship Id="rId3" Type="http://schemas.microsoft.com/office/2007/relationships/hdphoto" Target="../media/hdphoto3.wdp"/><Relationship Id="rId21" Type="http://schemas.openxmlformats.org/officeDocument/2006/relationships/image" Target="../media/image25.png"/><Relationship Id="rId34" Type="http://schemas.openxmlformats.org/officeDocument/2006/relationships/image" Target="../media/image33.png"/><Relationship Id="rId7" Type="http://schemas.microsoft.com/office/2007/relationships/hdphoto" Target="../media/hdphoto6.wdp"/><Relationship Id="rId12" Type="http://schemas.openxmlformats.org/officeDocument/2006/relationships/image" Target="../media/image20.png"/><Relationship Id="rId17" Type="http://schemas.microsoft.com/office/2007/relationships/hdphoto" Target="../media/hdphoto11.wdp"/><Relationship Id="rId25" Type="http://schemas.openxmlformats.org/officeDocument/2006/relationships/image" Target="../media/image28.png"/><Relationship Id="rId33" Type="http://schemas.microsoft.com/office/2007/relationships/hdphoto" Target="../media/hdphoto17.wdp"/><Relationship Id="rId2" Type="http://schemas.openxmlformats.org/officeDocument/2006/relationships/image" Target="../media/image7.png"/><Relationship Id="rId16" Type="http://schemas.openxmlformats.org/officeDocument/2006/relationships/image" Target="../media/image22.png"/><Relationship Id="rId20" Type="http://schemas.microsoft.com/office/2007/relationships/hdphoto" Target="../media/hdphoto12.wdp"/><Relationship Id="rId29" Type="http://schemas.microsoft.com/office/2007/relationships/hdphoto" Target="../media/hdphoto15.wdp"/><Relationship Id="rId1" Type="http://schemas.openxmlformats.org/officeDocument/2006/relationships/slideLayout" Target="../slideLayouts/slideLayout10.xml"/><Relationship Id="rId6" Type="http://schemas.openxmlformats.org/officeDocument/2006/relationships/image" Target="../media/image17.png"/><Relationship Id="rId11" Type="http://schemas.microsoft.com/office/2007/relationships/hdphoto" Target="../media/hdphoto8.wdp"/><Relationship Id="rId24" Type="http://schemas.openxmlformats.org/officeDocument/2006/relationships/image" Target="../media/image27.png"/><Relationship Id="rId32" Type="http://schemas.openxmlformats.org/officeDocument/2006/relationships/image" Target="../media/image32.png"/><Relationship Id="rId5" Type="http://schemas.microsoft.com/office/2007/relationships/hdphoto" Target="../media/hdphoto5.wdp"/><Relationship Id="rId15" Type="http://schemas.microsoft.com/office/2007/relationships/hdphoto" Target="../media/hdphoto10.wdp"/><Relationship Id="rId23" Type="http://schemas.openxmlformats.org/officeDocument/2006/relationships/image" Target="../media/image26.png"/><Relationship Id="rId28" Type="http://schemas.openxmlformats.org/officeDocument/2006/relationships/image" Target="../media/image30.png"/><Relationship Id="rId10" Type="http://schemas.openxmlformats.org/officeDocument/2006/relationships/image" Target="../media/image19.png"/><Relationship Id="rId19" Type="http://schemas.openxmlformats.org/officeDocument/2006/relationships/image" Target="../media/image24.png"/><Relationship Id="rId31" Type="http://schemas.microsoft.com/office/2007/relationships/hdphoto" Target="../media/hdphoto16.wdp"/><Relationship Id="rId4" Type="http://schemas.openxmlformats.org/officeDocument/2006/relationships/image" Target="../media/image16.png"/><Relationship Id="rId9" Type="http://schemas.microsoft.com/office/2007/relationships/hdphoto" Target="../media/hdphoto7.wdp"/><Relationship Id="rId14" Type="http://schemas.openxmlformats.org/officeDocument/2006/relationships/image" Target="../media/image21.png"/><Relationship Id="rId22" Type="http://schemas.microsoft.com/office/2007/relationships/hdphoto" Target="../media/hdphoto13.wdp"/><Relationship Id="rId27" Type="http://schemas.microsoft.com/office/2007/relationships/hdphoto" Target="../media/hdphoto14.wdp"/><Relationship Id="rId30" Type="http://schemas.openxmlformats.org/officeDocument/2006/relationships/image" Target="../media/image31.png"/><Relationship Id="rId35" Type="http://schemas.openxmlformats.org/officeDocument/2006/relationships/image" Target="../media/image14.png"/><Relationship Id="rId8"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36.svg"/><Relationship Id="rId3" Type="http://schemas.microsoft.com/office/2007/relationships/hdphoto" Target="../media/hdphoto18.wdp"/><Relationship Id="rId7"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 Id="rId6" Type="http://schemas.openxmlformats.org/officeDocument/2006/relationships/hyperlink" Target="https://www.canopee-group.com/"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36.svg"/><Relationship Id="rId3" Type="http://schemas.microsoft.com/office/2007/relationships/hdphoto" Target="../media/hdphoto19.wdp"/><Relationship Id="rId7"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Layout" Target="../slideLayouts/slideLayout13.xml"/><Relationship Id="rId6" Type="http://schemas.openxmlformats.org/officeDocument/2006/relationships/hyperlink" Target="https://www.canopee-group.com/"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36.svg"/><Relationship Id="rId3" Type="http://schemas.microsoft.com/office/2007/relationships/hdphoto" Target="../media/hdphoto20.wdp"/><Relationship Id="rId7" Type="http://schemas.openxmlformats.org/officeDocument/2006/relationships/image" Target="../media/image35.png"/><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hyperlink" Target="https://www.canopee-group.com/"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0.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5047017E-0297-70A0-4DDA-ED0656F96D27}"/>
              </a:ext>
            </a:extLst>
          </p:cNvPr>
          <p:cNvSpPr>
            <a:spLocks noGrp="1"/>
          </p:cNvSpPr>
          <p:nvPr>
            <p:ph type="title"/>
          </p:nvPr>
        </p:nvSpPr>
        <p:spPr>
          <a:xfrm>
            <a:off x="610968" y="4564816"/>
            <a:ext cx="10307404" cy="682098"/>
          </a:xfrm>
        </p:spPr>
        <p:txBody>
          <a:bodyPr>
            <a:noAutofit/>
          </a:bodyPr>
          <a:lstStyle/>
          <a:p>
            <a:pPr>
              <a:lnSpc>
                <a:spcPct val="80000"/>
              </a:lnSpc>
            </a:pPr>
            <a:r>
              <a:rPr lang="fr-FR" dirty="0"/>
              <a:t>Bienvenue chez Canopee</a:t>
            </a:r>
          </a:p>
        </p:txBody>
      </p:sp>
      <p:sp>
        <p:nvSpPr>
          <p:cNvPr id="4" name="Espace réservé du texte 3">
            <a:extLst>
              <a:ext uri="{FF2B5EF4-FFF2-40B4-BE49-F238E27FC236}">
                <a16:creationId xmlns:a16="http://schemas.microsoft.com/office/drawing/2014/main" id="{E297D500-868C-52CB-D6F7-EEBC351163D8}"/>
              </a:ext>
            </a:extLst>
          </p:cNvPr>
          <p:cNvSpPr>
            <a:spLocks noGrp="1"/>
          </p:cNvSpPr>
          <p:nvPr>
            <p:ph type="body" sz="quarter" idx="1"/>
          </p:nvPr>
        </p:nvSpPr>
        <p:spPr>
          <a:xfrm>
            <a:off x="632740" y="5332956"/>
            <a:ext cx="5421521" cy="490900"/>
          </a:xfrm>
        </p:spPr>
        <p:txBody>
          <a:bodyPr/>
          <a:lstStyle/>
          <a:p>
            <a:r>
              <a:rPr lang="fr-FR" dirty="0"/>
              <a:t>Donnons du pouvoir à votre talent.</a:t>
            </a:r>
          </a:p>
          <a:p>
            <a:endParaRPr lang="fr-FR" dirty="0"/>
          </a:p>
        </p:txBody>
      </p:sp>
      <p:sp>
        <p:nvSpPr>
          <p:cNvPr id="5" name="Espace réservé du numéro de diapositive 4">
            <a:extLst>
              <a:ext uri="{FF2B5EF4-FFF2-40B4-BE49-F238E27FC236}">
                <a16:creationId xmlns:a16="http://schemas.microsoft.com/office/drawing/2014/main" id="{7E38657E-2093-0163-7F05-A59B9F4F4159}"/>
              </a:ext>
            </a:extLst>
          </p:cNvPr>
          <p:cNvSpPr>
            <a:spLocks noGrp="1"/>
          </p:cNvSpPr>
          <p:nvPr>
            <p:ph type="sldNum" sz="quarter" idx="4294967295"/>
          </p:nvPr>
        </p:nvSpPr>
        <p:spPr>
          <a:xfrm>
            <a:off x="12017375" y="6575425"/>
            <a:ext cx="174625" cy="122238"/>
          </a:xfrm>
        </p:spPr>
        <p:txBody>
          <a:bodyPr/>
          <a:lstStyle/>
          <a:p>
            <a:fld id="{86CB4B4D-7CA3-9044-876B-883B54F8677D}" type="slidenum">
              <a:rPr lang="fr-FR" smtClean="0"/>
              <a:pPr/>
              <a:t>1</a:t>
            </a:fld>
            <a:endParaRPr lang="fr-FR"/>
          </a:p>
        </p:txBody>
      </p:sp>
      <p:sp>
        <p:nvSpPr>
          <p:cNvPr id="6" name="Espace réservé de la date 5">
            <a:extLst>
              <a:ext uri="{FF2B5EF4-FFF2-40B4-BE49-F238E27FC236}">
                <a16:creationId xmlns:a16="http://schemas.microsoft.com/office/drawing/2014/main" id="{46D084B5-5119-BD5D-5BDE-AEA23E9F7475}"/>
              </a:ext>
            </a:extLst>
          </p:cNvPr>
          <p:cNvSpPr>
            <a:spLocks noGrp="1"/>
          </p:cNvSpPr>
          <p:nvPr>
            <p:ph type="dt" sz="half" idx="11"/>
          </p:nvPr>
        </p:nvSpPr>
        <p:spPr/>
        <p:txBody>
          <a:bodyPr/>
          <a:lstStyle/>
          <a:p>
            <a:fld id="{DD8A3D07-D065-4159-A007-740FAD49FDC9}" type="datetime1">
              <a:rPr lang="fr-FR" smtClean="0"/>
              <a:t>11/07/2024</a:t>
            </a:fld>
            <a:endParaRPr lang="fr-FR"/>
          </a:p>
        </p:txBody>
      </p:sp>
    </p:spTree>
    <p:extLst>
      <p:ext uri="{BB962C8B-B14F-4D97-AF65-F5344CB8AC3E}">
        <p14:creationId xmlns:p14="http://schemas.microsoft.com/office/powerpoint/2010/main" val="1817530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27679-8C6A-B6C6-26E7-7FCE6BE7987A}"/>
            </a:ext>
          </a:extLst>
        </p:cNvPr>
        <p:cNvGrpSpPr/>
        <p:nvPr/>
      </p:nvGrpSpPr>
      <p:grpSpPr>
        <a:xfrm>
          <a:off x="0" y="0"/>
          <a:ext cx="0" cy="0"/>
          <a:chOff x="0" y="0"/>
          <a:chExt cx="0" cy="0"/>
        </a:xfrm>
      </p:grpSpPr>
      <p:sp>
        <p:nvSpPr>
          <p:cNvPr id="46" name="Forme libre : forme 45">
            <a:extLst>
              <a:ext uri="{FF2B5EF4-FFF2-40B4-BE49-F238E27FC236}">
                <a16:creationId xmlns:a16="http://schemas.microsoft.com/office/drawing/2014/main" id="{B2516D04-021A-1F87-4F42-8E3725F7449F}"/>
              </a:ext>
            </a:extLst>
          </p:cNvPr>
          <p:cNvSpPr/>
          <p:nvPr/>
        </p:nvSpPr>
        <p:spPr>
          <a:xfrm>
            <a:off x="0" y="0"/>
            <a:ext cx="12192000" cy="2656754"/>
          </a:xfrm>
          <a:custGeom>
            <a:avLst/>
            <a:gdLst>
              <a:gd name="connsiteX0" fmla="*/ 0 w 12192000"/>
              <a:gd name="connsiteY0" fmla="*/ 0 h 2501112"/>
              <a:gd name="connsiteX1" fmla="*/ 12192000 w 12192000"/>
              <a:gd name="connsiteY1" fmla="*/ 0 h 2501112"/>
              <a:gd name="connsiteX2" fmla="*/ 12192000 w 12192000"/>
              <a:gd name="connsiteY2" fmla="*/ 2501112 h 2501112"/>
              <a:gd name="connsiteX3" fmla="*/ 0 w 12192000"/>
              <a:gd name="connsiteY3" fmla="*/ 2501112 h 2501112"/>
            </a:gdLst>
            <a:ahLst/>
            <a:cxnLst>
              <a:cxn ang="0">
                <a:pos x="connsiteX0" y="connsiteY0"/>
              </a:cxn>
              <a:cxn ang="0">
                <a:pos x="connsiteX1" y="connsiteY1"/>
              </a:cxn>
              <a:cxn ang="0">
                <a:pos x="connsiteX2" y="connsiteY2"/>
              </a:cxn>
              <a:cxn ang="0">
                <a:pos x="connsiteX3" y="connsiteY3"/>
              </a:cxn>
            </a:cxnLst>
            <a:rect l="l" t="t" r="r" b="b"/>
            <a:pathLst>
              <a:path w="12192000" h="2501112">
                <a:moveTo>
                  <a:pt x="0" y="0"/>
                </a:moveTo>
                <a:lnTo>
                  <a:pt x="12192000" y="0"/>
                </a:lnTo>
                <a:lnTo>
                  <a:pt x="12192000" y="2501112"/>
                </a:lnTo>
                <a:lnTo>
                  <a:pt x="0" y="2501112"/>
                </a:lnTo>
                <a:close/>
              </a:path>
            </a:pathLst>
          </a:custGeom>
          <a:solidFill>
            <a:schemeClr val="accent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Degular Regular"/>
            </a:endParaRPr>
          </a:p>
        </p:txBody>
      </p:sp>
      <p:grpSp>
        <p:nvGrpSpPr>
          <p:cNvPr id="48" name="Groupe 47">
            <a:extLst>
              <a:ext uri="{FF2B5EF4-FFF2-40B4-BE49-F238E27FC236}">
                <a16:creationId xmlns:a16="http://schemas.microsoft.com/office/drawing/2014/main" id="{0DFD92D8-2CC4-5E1A-7D39-3E73814398D1}"/>
              </a:ext>
            </a:extLst>
          </p:cNvPr>
          <p:cNvGrpSpPr/>
          <p:nvPr/>
        </p:nvGrpSpPr>
        <p:grpSpPr>
          <a:xfrm>
            <a:off x="1584854" y="-14996"/>
            <a:ext cx="9022289" cy="4193632"/>
            <a:chOff x="1584854" y="-14996"/>
            <a:chExt cx="9022289" cy="4193632"/>
          </a:xfrm>
        </p:grpSpPr>
        <p:sp>
          <p:nvSpPr>
            <p:cNvPr id="32" name="Forme libre : forme 31">
              <a:extLst>
                <a:ext uri="{FF2B5EF4-FFF2-40B4-BE49-F238E27FC236}">
                  <a16:creationId xmlns:a16="http://schemas.microsoft.com/office/drawing/2014/main" id="{9A1578DC-217E-8087-94D4-37606E45E48E}"/>
                </a:ext>
              </a:extLst>
            </p:cNvPr>
            <p:cNvSpPr/>
            <p:nvPr/>
          </p:nvSpPr>
          <p:spPr>
            <a:xfrm rot="5400000">
              <a:off x="4000331" y="-2428177"/>
              <a:ext cx="4191336" cy="9022289"/>
            </a:xfrm>
            <a:custGeom>
              <a:avLst/>
              <a:gdLst>
                <a:gd name="connsiteX0" fmla="*/ 0 w 4191336"/>
                <a:gd name="connsiteY0" fmla="*/ 9022289 h 9022289"/>
                <a:gd name="connsiteX1" fmla="*/ 0 w 4191336"/>
                <a:gd name="connsiteY1" fmla="*/ 8669822 h 9022289"/>
                <a:gd name="connsiteX2" fmla="*/ 277589 w 4191336"/>
                <a:gd name="connsiteY2" fmla="*/ 8627456 h 9022289"/>
                <a:gd name="connsiteX3" fmla="*/ 3632483 w 4191336"/>
                <a:gd name="connsiteY3" fmla="*/ 4511146 h 9022289"/>
                <a:gd name="connsiteX4" fmla="*/ 277589 w 4191336"/>
                <a:gd name="connsiteY4" fmla="*/ 394835 h 9022289"/>
                <a:gd name="connsiteX5" fmla="*/ 0 w 4191336"/>
                <a:gd name="connsiteY5" fmla="*/ 352470 h 9022289"/>
                <a:gd name="connsiteX6" fmla="*/ 0 w 4191336"/>
                <a:gd name="connsiteY6" fmla="*/ 0 h 9022289"/>
                <a:gd name="connsiteX7" fmla="*/ 126163 w 4191336"/>
                <a:gd name="connsiteY7" fmla="*/ 6370 h 9022289"/>
                <a:gd name="connsiteX8" fmla="*/ 4191336 w 4191336"/>
                <a:gd name="connsiteY8" fmla="*/ 4511147 h 9022289"/>
                <a:gd name="connsiteX9" fmla="*/ 126163 w 4191336"/>
                <a:gd name="connsiteY9" fmla="*/ 9015918 h 902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91336" h="9022289">
                  <a:moveTo>
                    <a:pt x="0" y="9022289"/>
                  </a:moveTo>
                  <a:lnTo>
                    <a:pt x="0" y="8669822"/>
                  </a:lnTo>
                  <a:lnTo>
                    <a:pt x="277589" y="8627456"/>
                  </a:lnTo>
                  <a:cubicBezTo>
                    <a:pt x="2192222" y="8235666"/>
                    <a:pt x="3632483" y="6541601"/>
                    <a:pt x="3632483" y="4511146"/>
                  </a:cubicBezTo>
                  <a:cubicBezTo>
                    <a:pt x="3632483" y="2480691"/>
                    <a:pt x="2192222" y="786626"/>
                    <a:pt x="277589" y="394835"/>
                  </a:cubicBezTo>
                  <a:lnTo>
                    <a:pt x="0" y="352470"/>
                  </a:lnTo>
                  <a:lnTo>
                    <a:pt x="0" y="0"/>
                  </a:lnTo>
                  <a:lnTo>
                    <a:pt x="126163" y="6370"/>
                  </a:lnTo>
                  <a:cubicBezTo>
                    <a:pt x="2409511" y="238257"/>
                    <a:pt x="4191336" y="2166618"/>
                    <a:pt x="4191336" y="4511147"/>
                  </a:cubicBezTo>
                  <a:cubicBezTo>
                    <a:pt x="4191336" y="6855674"/>
                    <a:pt x="2409511" y="8784032"/>
                    <a:pt x="126163" y="9015918"/>
                  </a:cubicBezTo>
                  <a:close/>
                </a:path>
              </a:pathLst>
            </a:custGeom>
            <a:noFill/>
            <a:ln w="6350" cap="flat">
              <a:solidFill>
                <a:schemeClr val="accent1">
                  <a:alpha val="46000"/>
                </a:schemeClr>
              </a:solidFill>
              <a:prstDash val="solid"/>
              <a:miter/>
            </a:ln>
          </p:spPr>
          <p:txBody>
            <a:bodyPr wrap="square" rtlCol="0" anchor="ctr">
              <a:noAutofit/>
            </a:bodyPr>
            <a:lstStyle/>
            <a:p>
              <a:endParaRPr lang="fr-FR"/>
            </a:p>
          </p:txBody>
        </p:sp>
        <p:sp>
          <p:nvSpPr>
            <p:cNvPr id="37" name="Forme libre : forme 36">
              <a:extLst>
                <a:ext uri="{FF2B5EF4-FFF2-40B4-BE49-F238E27FC236}">
                  <a16:creationId xmlns:a16="http://schemas.microsoft.com/office/drawing/2014/main" id="{0F8A19AB-BD07-1AEF-E395-E224A0FAAFD1}"/>
                </a:ext>
              </a:extLst>
            </p:cNvPr>
            <p:cNvSpPr/>
            <p:nvPr/>
          </p:nvSpPr>
          <p:spPr>
            <a:xfrm rot="5400000">
              <a:off x="4557222" y="-2269037"/>
              <a:ext cx="3077551" cy="7585633"/>
            </a:xfrm>
            <a:custGeom>
              <a:avLst/>
              <a:gdLst>
                <a:gd name="connsiteX0" fmla="*/ 0 w 3077551"/>
                <a:gd name="connsiteY0" fmla="*/ 7585633 h 7585633"/>
                <a:gd name="connsiteX1" fmla="*/ 0 w 3077551"/>
                <a:gd name="connsiteY1" fmla="*/ 7189329 h 7585633"/>
                <a:gd name="connsiteX2" fmla="*/ 25498 w 3077551"/>
                <a:gd name="connsiteY2" fmla="*/ 7182773 h 7585633"/>
                <a:gd name="connsiteX3" fmla="*/ 2519510 w 3077551"/>
                <a:gd name="connsiteY3" fmla="*/ 3792820 h 7585633"/>
                <a:gd name="connsiteX4" fmla="*/ 25498 w 3077551"/>
                <a:gd name="connsiteY4" fmla="*/ 402863 h 7585633"/>
                <a:gd name="connsiteX5" fmla="*/ 0 w 3077551"/>
                <a:gd name="connsiteY5" fmla="*/ 396307 h 7585633"/>
                <a:gd name="connsiteX6" fmla="*/ 0 w 3077551"/>
                <a:gd name="connsiteY6" fmla="*/ 0 h 7585633"/>
                <a:gd name="connsiteX7" fmla="*/ 354145 w 3077551"/>
                <a:gd name="connsiteY7" fmla="*/ 91060 h 7585633"/>
                <a:gd name="connsiteX8" fmla="*/ 3077551 w 3077551"/>
                <a:gd name="connsiteY8" fmla="*/ 3792816 h 7585633"/>
                <a:gd name="connsiteX9" fmla="*/ 354145 w 3077551"/>
                <a:gd name="connsiteY9" fmla="*/ 7494573 h 7585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7551" h="7585633">
                  <a:moveTo>
                    <a:pt x="0" y="7585633"/>
                  </a:moveTo>
                  <a:lnTo>
                    <a:pt x="0" y="7189329"/>
                  </a:lnTo>
                  <a:lnTo>
                    <a:pt x="25498" y="7182773"/>
                  </a:lnTo>
                  <a:cubicBezTo>
                    <a:pt x="1470401" y="6733361"/>
                    <a:pt x="2519510" y="5385605"/>
                    <a:pt x="2519510" y="3792820"/>
                  </a:cubicBezTo>
                  <a:cubicBezTo>
                    <a:pt x="2519510" y="2200032"/>
                    <a:pt x="1470401" y="852275"/>
                    <a:pt x="25498" y="402863"/>
                  </a:cubicBezTo>
                  <a:lnTo>
                    <a:pt x="0" y="396307"/>
                  </a:lnTo>
                  <a:lnTo>
                    <a:pt x="0" y="0"/>
                  </a:lnTo>
                  <a:lnTo>
                    <a:pt x="354145" y="91060"/>
                  </a:lnTo>
                  <a:cubicBezTo>
                    <a:pt x="1931949" y="581807"/>
                    <a:pt x="3077551" y="2053526"/>
                    <a:pt x="3077551" y="3792816"/>
                  </a:cubicBezTo>
                  <a:cubicBezTo>
                    <a:pt x="3077551" y="5532106"/>
                    <a:pt x="1931949" y="7003825"/>
                    <a:pt x="354145" y="7494573"/>
                  </a:cubicBezTo>
                  <a:close/>
                </a:path>
              </a:pathLst>
            </a:custGeom>
            <a:noFill/>
            <a:ln w="6350" cap="flat">
              <a:solidFill>
                <a:schemeClr val="accent1">
                  <a:alpha val="46000"/>
                </a:schemeClr>
              </a:solidFill>
              <a:prstDash val="solid"/>
              <a:miter/>
            </a:ln>
          </p:spPr>
          <p:txBody>
            <a:bodyPr wrap="square" rtlCol="0" anchor="ctr">
              <a:noAutofit/>
            </a:bodyPr>
            <a:lstStyle/>
            <a:p>
              <a:endParaRPr lang="fr-FR"/>
            </a:p>
          </p:txBody>
        </p:sp>
        <p:sp>
          <p:nvSpPr>
            <p:cNvPr id="44" name="Forme libre : forme 43">
              <a:extLst>
                <a:ext uri="{FF2B5EF4-FFF2-40B4-BE49-F238E27FC236}">
                  <a16:creationId xmlns:a16="http://schemas.microsoft.com/office/drawing/2014/main" id="{64FDB6B6-1C54-1D34-21E1-E37E1093A789}"/>
                </a:ext>
              </a:extLst>
            </p:cNvPr>
            <p:cNvSpPr/>
            <p:nvPr/>
          </p:nvSpPr>
          <p:spPr>
            <a:xfrm rot="5400000">
              <a:off x="5115261" y="-2001161"/>
              <a:ext cx="1961470" cy="5933801"/>
            </a:xfrm>
            <a:custGeom>
              <a:avLst/>
              <a:gdLst>
                <a:gd name="connsiteX0" fmla="*/ 0 w 1961470"/>
                <a:gd name="connsiteY0" fmla="*/ 5933801 h 5933801"/>
                <a:gd name="connsiteX1" fmla="*/ 0 w 1961470"/>
                <a:gd name="connsiteY1" fmla="*/ 5446008 h 5933801"/>
                <a:gd name="connsiteX2" fmla="*/ 125993 w 1961470"/>
                <a:gd name="connsiteY2" fmla="*/ 5369466 h 5933801"/>
                <a:gd name="connsiteX3" fmla="*/ 1403429 w 1961470"/>
                <a:gd name="connsiteY3" fmla="*/ 2966900 h 5933801"/>
                <a:gd name="connsiteX4" fmla="*/ 125993 w 1961470"/>
                <a:gd name="connsiteY4" fmla="*/ 564333 h 5933801"/>
                <a:gd name="connsiteX5" fmla="*/ 0 w 1961470"/>
                <a:gd name="connsiteY5" fmla="*/ 487790 h 5933801"/>
                <a:gd name="connsiteX6" fmla="*/ 0 w 1961470"/>
                <a:gd name="connsiteY6" fmla="*/ 0 h 5933801"/>
                <a:gd name="connsiteX7" fmla="*/ 274284 w 1961470"/>
                <a:gd name="connsiteY7" fmla="*/ 132129 h 5933801"/>
                <a:gd name="connsiteX8" fmla="*/ 1961470 w 1961470"/>
                <a:gd name="connsiteY8" fmla="*/ 2966899 h 5933801"/>
                <a:gd name="connsiteX9" fmla="*/ 274284 w 1961470"/>
                <a:gd name="connsiteY9" fmla="*/ 5801672 h 593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1470" h="5933801">
                  <a:moveTo>
                    <a:pt x="0" y="5933801"/>
                  </a:moveTo>
                  <a:lnTo>
                    <a:pt x="0" y="5446008"/>
                  </a:lnTo>
                  <a:lnTo>
                    <a:pt x="125993" y="5369466"/>
                  </a:lnTo>
                  <a:cubicBezTo>
                    <a:pt x="896705" y="4848782"/>
                    <a:pt x="1403428" y="3967016"/>
                    <a:pt x="1403429" y="2966900"/>
                  </a:cubicBezTo>
                  <a:cubicBezTo>
                    <a:pt x="1403429" y="1966782"/>
                    <a:pt x="896705" y="1085016"/>
                    <a:pt x="125993" y="564333"/>
                  </a:cubicBezTo>
                  <a:lnTo>
                    <a:pt x="0" y="487790"/>
                  </a:lnTo>
                  <a:lnTo>
                    <a:pt x="0" y="0"/>
                  </a:lnTo>
                  <a:lnTo>
                    <a:pt x="274284" y="132129"/>
                  </a:lnTo>
                  <a:cubicBezTo>
                    <a:pt x="1279248" y="678058"/>
                    <a:pt x="1961470" y="1742809"/>
                    <a:pt x="1961470" y="2966899"/>
                  </a:cubicBezTo>
                  <a:cubicBezTo>
                    <a:pt x="1961469" y="4190992"/>
                    <a:pt x="1279248" y="5255743"/>
                    <a:pt x="274284" y="5801672"/>
                  </a:cubicBezTo>
                  <a:close/>
                </a:path>
              </a:pathLst>
            </a:custGeom>
            <a:noFill/>
            <a:ln w="6350" cap="flat">
              <a:solidFill>
                <a:schemeClr val="accent1">
                  <a:alpha val="46000"/>
                </a:schemeClr>
              </a:solidFill>
              <a:prstDash val="solid"/>
              <a:miter/>
            </a:ln>
          </p:spPr>
          <p:txBody>
            <a:bodyPr wrap="square" rtlCol="0" anchor="ctr">
              <a:noAutofit/>
            </a:bodyPr>
            <a:lstStyle/>
            <a:p>
              <a:endParaRPr lang="fr-FR"/>
            </a:p>
          </p:txBody>
        </p:sp>
        <p:sp>
          <p:nvSpPr>
            <p:cNvPr id="47" name="Forme libre : forme 46">
              <a:extLst>
                <a:ext uri="{FF2B5EF4-FFF2-40B4-BE49-F238E27FC236}">
                  <a16:creationId xmlns:a16="http://schemas.microsoft.com/office/drawing/2014/main" id="{717019BE-53F5-552E-0D8C-FE33D61B7F16}"/>
                </a:ext>
              </a:extLst>
            </p:cNvPr>
            <p:cNvSpPr/>
            <p:nvPr/>
          </p:nvSpPr>
          <p:spPr>
            <a:xfrm rot="5400000">
              <a:off x="5676446" y="-1486137"/>
              <a:ext cx="839100" cy="3792325"/>
            </a:xfrm>
            <a:custGeom>
              <a:avLst/>
              <a:gdLst>
                <a:gd name="connsiteX0" fmla="*/ 0 w 839100"/>
                <a:gd name="connsiteY0" fmla="*/ 3792325 h 3792325"/>
                <a:gd name="connsiteX1" fmla="*/ 0 w 839100"/>
                <a:gd name="connsiteY1" fmla="*/ 2984301 h 3792325"/>
                <a:gd name="connsiteX2" fmla="*/ 10884 w 839100"/>
                <a:gd name="connsiteY2" fmla="*/ 2966385 h 3792325"/>
                <a:gd name="connsiteX3" fmla="*/ 281874 w 839100"/>
                <a:gd name="connsiteY3" fmla="*/ 1896161 h 3792325"/>
                <a:gd name="connsiteX4" fmla="*/ 10884 w 839100"/>
                <a:gd name="connsiteY4" fmla="*/ 825939 h 3792325"/>
                <a:gd name="connsiteX5" fmla="*/ 0 w 839100"/>
                <a:gd name="connsiteY5" fmla="*/ 808023 h 3792325"/>
                <a:gd name="connsiteX6" fmla="*/ 0 w 839100"/>
                <a:gd name="connsiteY6" fmla="*/ 0 h 3792325"/>
                <a:gd name="connsiteX7" fmla="*/ 86095 w 839100"/>
                <a:gd name="connsiteY7" fmla="*/ 78249 h 3792325"/>
                <a:gd name="connsiteX8" fmla="*/ 839100 w 839100"/>
                <a:gd name="connsiteY8" fmla="*/ 1896161 h 3792325"/>
                <a:gd name="connsiteX9" fmla="*/ 86095 w 839100"/>
                <a:gd name="connsiteY9" fmla="*/ 3714076 h 379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9100" h="3792325">
                  <a:moveTo>
                    <a:pt x="0" y="3792325"/>
                  </a:moveTo>
                  <a:lnTo>
                    <a:pt x="0" y="2984301"/>
                  </a:lnTo>
                  <a:lnTo>
                    <a:pt x="10884" y="2966385"/>
                  </a:lnTo>
                  <a:cubicBezTo>
                    <a:pt x="183707" y="2648247"/>
                    <a:pt x="281874" y="2283668"/>
                    <a:pt x="281874" y="1896161"/>
                  </a:cubicBezTo>
                  <a:cubicBezTo>
                    <a:pt x="281874" y="1508655"/>
                    <a:pt x="183707" y="1144077"/>
                    <a:pt x="10884" y="825939"/>
                  </a:cubicBezTo>
                  <a:lnTo>
                    <a:pt x="0" y="808023"/>
                  </a:lnTo>
                  <a:lnTo>
                    <a:pt x="0" y="0"/>
                  </a:lnTo>
                  <a:lnTo>
                    <a:pt x="86095" y="78249"/>
                  </a:lnTo>
                  <a:cubicBezTo>
                    <a:pt x="551340" y="543493"/>
                    <a:pt x="839100" y="1186222"/>
                    <a:pt x="839100" y="1896161"/>
                  </a:cubicBezTo>
                  <a:cubicBezTo>
                    <a:pt x="839100" y="2606101"/>
                    <a:pt x="551340" y="3248831"/>
                    <a:pt x="86095" y="3714076"/>
                  </a:cubicBezTo>
                  <a:close/>
                </a:path>
              </a:pathLst>
            </a:custGeom>
            <a:noFill/>
            <a:ln w="6350" cap="flat">
              <a:solidFill>
                <a:schemeClr val="accent1">
                  <a:alpha val="46000"/>
                </a:schemeClr>
              </a:solidFill>
              <a:prstDash val="solid"/>
              <a:miter/>
            </a:ln>
          </p:spPr>
          <p:txBody>
            <a:bodyPr wrap="square" rtlCol="0" anchor="ctr">
              <a:noAutofit/>
            </a:bodyPr>
            <a:lstStyle/>
            <a:p>
              <a:endParaRPr lang="fr-FR"/>
            </a:p>
          </p:txBody>
        </p:sp>
        <p:sp>
          <p:nvSpPr>
            <p:cNvPr id="9" name="object 25">
              <a:extLst>
                <a:ext uri="{FF2B5EF4-FFF2-40B4-BE49-F238E27FC236}">
                  <a16:creationId xmlns:a16="http://schemas.microsoft.com/office/drawing/2014/main" id="{D578B0CC-2419-6C80-7F13-CE27C785A4DE}"/>
                </a:ext>
              </a:extLst>
            </p:cNvPr>
            <p:cNvSpPr/>
            <p:nvPr/>
          </p:nvSpPr>
          <p:spPr>
            <a:xfrm>
              <a:off x="8374086" y="346185"/>
              <a:ext cx="164210" cy="0"/>
            </a:xfrm>
            <a:prstGeom prst="line">
              <a:avLst/>
            </a:prstGeom>
            <a:ln w="3175">
              <a:solidFill>
                <a:schemeClr val="accent1"/>
              </a:solidFill>
            </a:ln>
          </p:spPr>
          <p:txBody>
            <a:bodyPr lIns="45719" rIns="45719"/>
            <a:lstStyle/>
            <a:p>
              <a:endParaRPr/>
            </a:p>
          </p:txBody>
        </p:sp>
        <p:sp>
          <p:nvSpPr>
            <p:cNvPr id="10" name="object 25">
              <a:extLst>
                <a:ext uri="{FF2B5EF4-FFF2-40B4-BE49-F238E27FC236}">
                  <a16:creationId xmlns:a16="http://schemas.microsoft.com/office/drawing/2014/main" id="{9DB4E7C7-99F6-4F2F-9137-30CD82735DD6}"/>
                </a:ext>
              </a:extLst>
            </p:cNvPr>
            <p:cNvSpPr/>
            <p:nvPr/>
          </p:nvSpPr>
          <p:spPr>
            <a:xfrm>
              <a:off x="10078477" y="346185"/>
              <a:ext cx="164210" cy="0"/>
            </a:xfrm>
            <a:prstGeom prst="line">
              <a:avLst/>
            </a:prstGeom>
            <a:ln w="3175">
              <a:solidFill>
                <a:schemeClr val="accent1"/>
              </a:solidFill>
            </a:ln>
          </p:spPr>
          <p:txBody>
            <a:bodyPr lIns="45719" rIns="45719"/>
            <a:lstStyle/>
            <a:p>
              <a:endParaRPr/>
            </a:p>
          </p:txBody>
        </p:sp>
      </p:grpSp>
      <p:sp>
        <p:nvSpPr>
          <p:cNvPr id="43" name="Forme libre : forme 42">
            <a:extLst>
              <a:ext uri="{FF2B5EF4-FFF2-40B4-BE49-F238E27FC236}">
                <a16:creationId xmlns:a16="http://schemas.microsoft.com/office/drawing/2014/main" id="{8074B161-D462-5B14-0B3A-C76FB783FDC1}"/>
              </a:ext>
            </a:extLst>
          </p:cNvPr>
          <p:cNvSpPr/>
          <p:nvPr/>
        </p:nvSpPr>
        <p:spPr>
          <a:xfrm>
            <a:off x="-1" y="2626484"/>
            <a:ext cx="12192001" cy="4271528"/>
          </a:xfrm>
          <a:custGeom>
            <a:avLst/>
            <a:gdLst>
              <a:gd name="connsiteX0" fmla="*/ 0 w 12192001"/>
              <a:gd name="connsiteY0" fmla="*/ 0 h 4396899"/>
              <a:gd name="connsiteX1" fmla="*/ 12192001 w 12192001"/>
              <a:gd name="connsiteY1" fmla="*/ 0 h 4396899"/>
              <a:gd name="connsiteX2" fmla="*/ 12192001 w 12192001"/>
              <a:gd name="connsiteY2" fmla="*/ 4396899 h 4396899"/>
              <a:gd name="connsiteX3" fmla="*/ 0 w 12192001"/>
              <a:gd name="connsiteY3" fmla="*/ 4396899 h 4396899"/>
            </a:gdLst>
            <a:ahLst/>
            <a:cxnLst>
              <a:cxn ang="0">
                <a:pos x="connsiteX0" y="connsiteY0"/>
              </a:cxn>
              <a:cxn ang="0">
                <a:pos x="connsiteX1" y="connsiteY1"/>
              </a:cxn>
              <a:cxn ang="0">
                <a:pos x="connsiteX2" y="connsiteY2"/>
              </a:cxn>
              <a:cxn ang="0">
                <a:pos x="connsiteX3" y="connsiteY3"/>
              </a:cxn>
            </a:cxnLst>
            <a:rect l="l" t="t" r="r" b="b"/>
            <a:pathLst>
              <a:path w="12192001" h="4396899">
                <a:moveTo>
                  <a:pt x="0" y="0"/>
                </a:moveTo>
                <a:lnTo>
                  <a:pt x="12192001" y="0"/>
                </a:lnTo>
                <a:lnTo>
                  <a:pt x="12192001" y="4396899"/>
                </a:lnTo>
                <a:lnTo>
                  <a:pt x="0" y="4396899"/>
                </a:lnTo>
                <a:close/>
              </a:path>
            </a:pathLst>
          </a:custGeom>
          <a:solidFill>
            <a:srgbClr val="FFFFFF"/>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Degular Regular"/>
            </a:endParaRPr>
          </a:p>
        </p:txBody>
      </p:sp>
      <p:sp>
        <p:nvSpPr>
          <p:cNvPr id="8" name="Espace réservé du texte 7">
            <a:extLst>
              <a:ext uri="{FF2B5EF4-FFF2-40B4-BE49-F238E27FC236}">
                <a16:creationId xmlns:a16="http://schemas.microsoft.com/office/drawing/2014/main" id="{DB23C8A4-9C1D-3F16-05EF-FBF6DA05D734}"/>
              </a:ext>
            </a:extLst>
          </p:cNvPr>
          <p:cNvSpPr>
            <a:spLocks noGrp="1"/>
          </p:cNvSpPr>
          <p:nvPr>
            <p:ph type="body" sz="quarter" idx="1"/>
          </p:nvPr>
        </p:nvSpPr>
        <p:spPr>
          <a:xfrm>
            <a:off x="551263" y="1073538"/>
            <a:ext cx="11089472" cy="1088924"/>
          </a:xfrm>
        </p:spPr>
        <p:txBody>
          <a:bodyPr>
            <a:noAutofit/>
          </a:bodyPr>
          <a:lstStyle/>
          <a:p>
            <a:pPr algn="ctr"/>
            <a:r>
              <a:rPr lang="en-US" sz="3600">
                <a:solidFill>
                  <a:schemeClr val="bg1"/>
                </a:solidFill>
              </a:rPr>
              <a:t>Never stop learning. </a:t>
            </a:r>
            <a:br>
              <a:rPr lang="en-US" sz="3600">
                <a:solidFill>
                  <a:schemeClr val="bg1"/>
                </a:solidFill>
              </a:rPr>
            </a:br>
            <a:r>
              <a:rPr lang="en-US" sz="3600">
                <a:solidFill>
                  <a:schemeClr val="bg1"/>
                </a:solidFill>
              </a:rPr>
              <a:t>Grâce à la </a:t>
            </a:r>
            <a:r>
              <a:rPr lang="en-US" sz="3600">
                <a:solidFill>
                  <a:schemeClr val="accent1"/>
                </a:solidFill>
                <a:latin typeface="Brill" panose="020F0602050406030203" pitchFamily="34" charset="0"/>
                <a:ea typeface="Brill" panose="020F0602050406030203" pitchFamily="34" charset="0"/>
              </a:rPr>
              <a:t>#</a:t>
            </a:r>
            <a:r>
              <a:rPr lang="en-US" sz="3600" i="1">
                <a:solidFill>
                  <a:schemeClr val="accent1"/>
                </a:solidFill>
                <a:latin typeface="Brill" panose="020F0602050406030203" pitchFamily="34" charset="0"/>
                <a:ea typeface="Brill" panose="020F0602050406030203" pitchFamily="34" charset="0"/>
              </a:rPr>
              <a:t>CanopeeAcademy</a:t>
            </a:r>
            <a:r>
              <a:rPr lang="en-US" sz="3600">
                <a:solidFill>
                  <a:schemeClr val="accent1"/>
                </a:solidFill>
                <a:latin typeface="Brill" panose="020F0602050406030203" pitchFamily="34" charset="0"/>
                <a:ea typeface="Brill" panose="020F0602050406030203" pitchFamily="34" charset="0"/>
              </a:rPr>
              <a:t> </a:t>
            </a:r>
          </a:p>
        </p:txBody>
      </p:sp>
      <p:sp>
        <p:nvSpPr>
          <p:cNvPr id="3" name="ZoneTexte 2">
            <a:extLst>
              <a:ext uri="{FF2B5EF4-FFF2-40B4-BE49-F238E27FC236}">
                <a16:creationId xmlns:a16="http://schemas.microsoft.com/office/drawing/2014/main" id="{9BF4BEEC-C160-DE9A-691D-2250D480F774}"/>
              </a:ext>
            </a:extLst>
          </p:cNvPr>
          <p:cNvSpPr txBox="1"/>
          <p:nvPr/>
        </p:nvSpPr>
        <p:spPr>
          <a:xfrm>
            <a:off x="5065837" y="219228"/>
            <a:ext cx="1546237"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fr-FR" sz="1050" err="1">
                <a:solidFill>
                  <a:schemeClr val="bg1"/>
                </a:solidFill>
                <a:latin typeface="Degular Bold" panose="020B0804050503060204" pitchFamily="34" charset="0"/>
                <a:sym typeface="Degular Bold"/>
              </a:rPr>
              <a:t>Empowering</a:t>
            </a:r>
            <a:r>
              <a:rPr lang="fr-FR" sz="1050">
                <a:solidFill>
                  <a:schemeClr val="bg1"/>
                </a:solidFill>
                <a:latin typeface="Degular Bold" panose="020B0804050503060204" pitchFamily="34" charset="0"/>
                <a:sym typeface="Degular Bold"/>
              </a:rPr>
              <a:t> Trajectoire</a:t>
            </a:r>
          </a:p>
        </p:txBody>
      </p:sp>
      <p:sp>
        <p:nvSpPr>
          <p:cNvPr id="4" name="ZoneTexte 3">
            <a:extLst>
              <a:ext uri="{FF2B5EF4-FFF2-40B4-BE49-F238E27FC236}">
                <a16:creationId xmlns:a16="http://schemas.microsoft.com/office/drawing/2014/main" id="{896965B8-E821-25F8-EDF9-6864212C5E45}"/>
              </a:ext>
            </a:extLst>
          </p:cNvPr>
          <p:cNvSpPr txBox="1"/>
          <p:nvPr/>
        </p:nvSpPr>
        <p:spPr>
          <a:xfrm>
            <a:off x="6824568" y="219228"/>
            <a:ext cx="1525376"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fr-FR" sz="1050" err="1">
                <a:solidFill>
                  <a:schemeClr val="bg1">
                    <a:alpha val="50000"/>
                  </a:schemeClr>
                </a:solidFill>
                <a:latin typeface="+mj-lt"/>
                <a:sym typeface="Degular Bold"/>
              </a:rPr>
              <a:t>Empowering</a:t>
            </a:r>
            <a:r>
              <a:rPr lang="fr-FR" sz="1050">
                <a:solidFill>
                  <a:schemeClr val="bg1">
                    <a:alpha val="50000"/>
                  </a:schemeClr>
                </a:solidFill>
                <a:latin typeface="+mj-lt"/>
                <a:sym typeface="Degular Bold"/>
              </a:rPr>
              <a:t> Autonomie</a:t>
            </a:r>
          </a:p>
        </p:txBody>
      </p:sp>
      <p:sp>
        <p:nvSpPr>
          <p:cNvPr id="5" name="ZoneTexte 4">
            <a:extLst>
              <a:ext uri="{FF2B5EF4-FFF2-40B4-BE49-F238E27FC236}">
                <a16:creationId xmlns:a16="http://schemas.microsoft.com/office/drawing/2014/main" id="{B102254B-E208-FC23-836F-70E4839A3BD7}"/>
              </a:ext>
            </a:extLst>
          </p:cNvPr>
          <p:cNvSpPr txBox="1"/>
          <p:nvPr/>
        </p:nvSpPr>
        <p:spPr>
          <a:xfrm>
            <a:off x="8562438" y="219228"/>
            <a:ext cx="1491897"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fr-FR" sz="1050" err="1">
                <a:solidFill>
                  <a:schemeClr val="bg1">
                    <a:alpha val="50000"/>
                  </a:schemeClr>
                </a:solidFill>
                <a:latin typeface="+mj-lt"/>
                <a:sym typeface="Degular Bold"/>
              </a:rPr>
              <a:t>Empowering</a:t>
            </a:r>
            <a:r>
              <a:rPr lang="fr-FR" sz="1050">
                <a:solidFill>
                  <a:schemeClr val="bg1">
                    <a:alpha val="50000"/>
                  </a:schemeClr>
                </a:solidFill>
                <a:latin typeface="+mj-lt"/>
                <a:sym typeface="Degular Bold"/>
              </a:rPr>
              <a:t> </a:t>
            </a:r>
            <a:r>
              <a:rPr lang="fr-FR" sz="1050" err="1">
                <a:solidFill>
                  <a:schemeClr val="bg1">
                    <a:alpha val="50000"/>
                  </a:schemeClr>
                </a:solidFill>
                <a:latin typeface="+mj-lt"/>
                <a:sym typeface="Degular Bold"/>
              </a:rPr>
              <a:t>Experience</a:t>
            </a:r>
            <a:endParaRPr lang="fr-FR" sz="1050">
              <a:solidFill>
                <a:schemeClr val="bg1">
                  <a:alpha val="50000"/>
                </a:schemeClr>
              </a:solidFill>
              <a:latin typeface="+mj-lt"/>
              <a:sym typeface="Degular Bold"/>
            </a:endParaRPr>
          </a:p>
        </p:txBody>
      </p:sp>
      <p:sp>
        <p:nvSpPr>
          <p:cNvPr id="6" name="ZoneTexte 5">
            <a:extLst>
              <a:ext uri="{FF2B5EF4-FFF2-40B4-BE49-F238E27FC236}">
                <a16:creationId xmlns:a16="http://schemas.microsoft.com/office/drawing/2014/main" id="{AEC4E8B4-18A3-314B-B0E7-6223A9D7ACA3}"/>
              </a:ext>
            </a:extLst>
          </p:cNvPr>
          <p:cNvSpPr txBox="1"/>
          <p:nvPr/>
        </p:nvSpPr>
        <p:spPr>
          <a:xfrm>
            <a:off x="10266827" y="219228"/>
            <a:ext cx="1373910"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fr-FR" sz="1050" err="1">
                <a:solidFill>
                  <a:schemeClr val="bg1">
                    <a:alpha val="50000"/>
                  </a:schemeClr>
                </a:solidFill>
                <a:latin typeface="+mj-lt"/>
                <a:sym typeface="Degular Bold"/>
              </a:rPr>
              <a:t>Empowering</a:t>
            </a:r>
            <a:r>
              <a:rPr lang="fr-FR" sz="1050">
                <a:solidFill>
                  <a:schemeClr val="bg1">
                    <a:alpha val="50000"/>
                  </a:schemeClr>
                </a:solidFill>
                <a:latin typeface="+mj-lt"/>
                <a:sym typeface="Degular Bold"/>
              </a:rPr>
              <a:t> Diversité</a:t>
            </a:r>
          </a:p>
        </p:txBody>
      </p:sp>
      <p:sp>
        <p:nvSpPr>
          <p:cNvPr id="7" name="object 25">
            <a:extLst>
              <a:ext uri="{FF2B5EF4-FFF2-40B4-BE49-F238E27FC236}">
                <a16:creationId xmlns:a16="http://schemas.microsoft.com/office/drawing/2014/main" id="{A82F1DD0-2360-2352-CF86-BCE202B1E5AD}"/>
              </a:ext>
            </a:extLst>
          </p:cNvPr>
          <p:cNvSpPr/>
          <p:nvPr/>
        </p:nvSpPr>
        <p:spPr>
          <a:xfrm>
            <a:off x="6636216" y="346185"/>
            <a:ext cx="164210" cy="0"/>
          </a:xfrm>
          <a:prstGeom prst="line">
            <a:avLst/>
          </a:prstGeom>
          <a:ln w="3175">
            <a:solidFill>
              <a:schemeClr val="accent1"/>
            </a:solidFill>
          </a:ln>
        </p:spPr>
        <p:txBody>
          <a:bodyPr lIns="45719" rIns="45719"/>
          <a:lstStyle/>
          <a:p>
            <a:endParaRPr/>
          </a:p>
        </p:txBody>
      </p:sp>
      <p:cxnSp>
        <p:nvCxnSpPr>
          <p:cNvPr id="33" name="Connecteur droit 32">
            <a:extLst>
              <a:ext uri="{FF2B5EF4-FFF2-40B4-BE49-F238E27FC236}">
                <a16:creationId xmlns:a16="http://schemas.microsoft.com/office/drawing/2014/main" id="{4A91EECC-CC61-0F41-E207-A49E49C6A375}"/>
              </a:ext>
            </a:extLst>
          </p:cNvPr>
          <p:cNvCxnSpPr>
            <a:cxnSpLocks/>
          </p:cNvCxnSpPr>
          <p:nvPr/>
        </p:nvCxnSpPr>
        <p:spPr>
          <a:xfrm>
            <a:off x="4213623" y="3142328"/>
            <a:ext cx="0" cy="2752401"/>
          </a:xfrm>
          <a:prstGeom prst="line">
            <a:avLst/>
          </a:prstGeom>
          <a:noFill/>
          <a:ln w="3175" cap="flat">
            <a:solidFill>
              <a:schemeClr val="accent1"/>
            </a:solidFill>
            <a:prstDash val="solid"/>
            <a:round/>
          </a:ln>
          <a:effectLst/>
        </p:spPr>
        <p:style>
          <a:lnRef idx="0">
            <a:scrgbClr r="0" g="0" b="0"/>
          </a:lnRef>
          <a:fillRef idx="0">
            <a:scrgbClr r="0" g="0" b="0"/>
          </a:fillRef>
          <a:effectRef idx="0">
            <a:scrgbClr r="0" g="0" b="0"/>
          </a:effectRef>
          <a:fontRef idx="none"/>
        </p:style>
      </p:cxnSp>
      <p:cxnSp>
        <p:nvCxnSpPr>
          <p:cNvPr id="34" name="Connecteur droit 33">
            <a:extLst>
              <a:ext uri="{FF2B5EF4-FFF2-40B4-BE49-F238E27FC236}">
                <a16:creationId xmlns:a16="http://schemas.microsoft.com/office/drawing/2014/main" id="{4CB2AFD8-B8AC-66E9-8421-20F44A73D02C}"/>
              </a:ext>
            </a:extLst>
          </p:cNvPr>
          <p:cNvCxnSpPr>
            <a:cxnSpLocks/>
          </p:cNvCxnSpPr>
          <p:nvPr/>
        </p:nvCxnSpPr>
        <p:spPr>
          <a:xfrm>
            <a:off x="7986919" y="3142328"/>
            <a:ext cx="0" cy="2752401"/>
          </a:xfrm>
          <a:prstGeom prst="line">
            <a:avLst/>
          </a:prstGeom>
          <a:noFill/>
          <a:ln w="3175" cap="flat">
            <a:solidFill>
              <a:schemeClr val="accent1"/>
            </a:solidFill>
            <a:prstDash val="solid"/>
            <a:round/>
          </a:ln>
          <a:effectLst/>
        </p:spPr>
        <p:style>
          <a:lnRef idx="0">
            <a:scrgbClr r="0" g="0" b="0"/>
          </a:lnRef>
          <a:fillRef idx="0">
            <a:scrgbClr r="0" g="0" b="0"/>
          </a:fillRef>
          <a:effectRef idx="0">
            <a:scrgbClr r="0" g="0" b="0"/>
          </a:effectRef>
          <a:fontRef idx="none"/>
        </p:style>
      </p:cxnSp>
      <p:grpSp>
        <p:nvGrpSpPr>
          <p:cNvPr id="60" name="Groupe 59">
            <a:extLst>
              <a:ext uri="{FF2B5EF4-FFF2-40B4-BE49-F238E27FC236}">
                <a16:creationId xmlns:a16="http://schemas.microsoft.com/office/drawing/2014/main" id="{371A0461-A423-2E17-56B7-1A62600A0229}"/>
              </a:ext>
            </a:extLst>
          </p:cNvPr>
          <p:cNvGrpSpPr/>
          <p:nvPr/>
        </p:nvGrpSpPr>
        <p:grpSpPr>
          <a:xfrm>
            <a:off x="1096316" y="3142328"/>
            <a:ext cx="2461319" cy="2598079"/>
            <a:chOff x="664038" y="2692748"/>
            <a:chExt cx="2461319" cy="2598079"/>
          </a:xfrm>
        </p:grpSpPr>
        <p:sp>
          <p:nvSpPr>
            <p:cNvPr id="22" name="Espace réservé du texte 6">
              <a:extLst>
                <a:ext uri="{FF2B5EF4-FFF2-40B4-BE49-F238E27FC236}">
                  <a16:creationId xmlns:a16="http://schemas.microsoft.com/office/drawing/2014/main" id="{C1ECF8AC-0D71-4E7F-C1DB-D9B30970EA93}"/>
                </a:ext>
              </a:extLst>
            </p:cNvPr>
            <p:cNvSpPr txBox="1">
              <a:spLocks/>
            </p:cNvSpPr>
            <p:nvPr/>
          </p:nvSpPr>
          <p:spPr>
            <a:xfrm>
              <a:off x="664038" y="3563364"/>
              <a:ext cx="2333554" cy="59756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r>
                <a:rPr lang="fr-FR" sz="1200">
                  <a:latin typeface="Degular Bold" panose="020B0804050503060204" pitchFamily="34" charset="0"/>
                </a:rPr>
                <a:t>délivrées par vos pairs, experts dans leurs domaines respectifs </a:t>
              </a:r>
            </a:p>
          </p:txBody>
        </p:sp>
        <p:sp>
          <p:nvSpPr>
            <p:cNvPr id="23" name="Espace réservé du texte 6">
              <a:extLst>
                <a:ext uri="{FF2B5EF4-FFF2-40B4-BE49-F238E27FC236}">
                  <a16:creationId xmlns:a16="http://schemas.microsoft.com/office/drawing/2014/main" id="{47E925F4-2C03-178A-8622-2C7C97BA6FB7}"/>
                </a:ext>
              </a:extLst>
            </p:cNvPr>
            <p:cNvSpPr txBox="1">
              <a:spLocks/>
            </p:cNvSpPr>
            <p:nvPr/>
          </p:nvSpPr>
          <p:spPr>
            <a:xfrm>
              <a:off x="664038" y="2692748"/>
              <a:ext cx="2461319" cy="41108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lnSpcReduction="10000"/>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r>
                <a:rPr lang="fr-FR" sz="2800"/>
                <a:t>ANNÉE 1</a:t>
              </a:r>
            </a:p>
          </p:txBody>
        </p:sp>
        <p:sp>
          <p:nvSpPr>
            <p:cNvPr id="39" name="Espace réservé du texte 6">
              <a:extLst>
                <a:ext uri="{FF2B5EF4-FFF2-40B4-BE49-F238E27FC236}">
                  <a16:creationId xmlns:a16="http://schemas.microsoft.com/office/drawing/2014/main" id="{7F6D574C-CEE3-4D1D-5F62-5C1459F4A8B4}"/>
                </a:ext>
              </a:extLst>
            </p:cNvPr>
            <p:cNvSpPr txBox="1">
              <a:spLocks/>
            </p:cNvSpPr>
            <p:nvPr/>
          </p:nvSpPr>
          <p:spPr>
            <a:xfrm>
              <a:off x="664038" y="3213414"/>
              <a:ext cx="2461319" cy="41108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r>
                <a:rPr lang="fr-FR" sz="1600"/>
                <a:t>+ de 35 </a:t>
              </a:r>
              <a:r>
                <a:rPr lang="fr-FR" sz="1800">
                  <a:solidFill>
                    <a:schemeClr val="accent1"/>
                  </a:solidFill>
                  <a:latin typeface="Brill" panose="020F0602050406030203" pitchFamily="34" charset="0"/>
                  <a:ea typeface="Brill" panose="020F0602050406030203" pitchFamily="34" charset="0"/>
                </a:rPr>
                <a:t>formations internes </a:t>
              </a:r>
              <a:endParaRPr lang="fr-FR" sz="1600">
                <a:solidFill>
                  <a:schemeClr val="accent1"/>
                </a:solidFill>
                <a:latin typeface="Brill" panose="020F0602050406030203" pitchFamily="34" charset="0"/>
                <a:ea typeface="Brill" panose="020F0602050406030203" pitchFamily="34" charset="0"/>
              </a:endParaRPr>
            </a:p>
          </p:txBody>
        </p:sp>
        <p:sp>
          <p:nvSpPr>
            <p:cNvPr id="42" name="Espace réservé du texte 6">
              <a:extLst>
                <a:ext uri="{FF2B5EF4-FFF2-40B4-BE49-F238E27FC236}">
                  <a16:creationId xmlns:a16="http://schemas.microsoft.com/office/drawing/2014/main" id="{D8AE1CB7-A407-C867-1F96-DE092AA5A039}"/>
                </a:ext>
              </a:extLst>
            </p:cNvPr>
            <p:cNvSpPr txBox="1">
              <a:spLocks/>
            </p:cNvSpPr>
            <p:nvPr/>
          </p:nvSpPr>
          <p:spPr>
            <a:xfrm>
              <a:off x="664040" y="4064701"/>
              <a:ext cx="2461314" cy="122612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marL="171450" indent="-171450" hangingPunct="1">
                <a:buClr>
                  <a:schemeClr val="accent1"/>
                </a:buClr>
                <a:buFont typeface="Arial" panose="020B0604020202020204" pitchFamily="34" charset="0"/>
                <a:buChar char="•"/>
              </a:pPr>
              <a:r>
                <a:rPr lang="fr-FR" sz="1100">
                  <a:latin typeface="+mn-lt"/>
                </a:rPr>
                <a:t>Data</a:t>
              </a:r>
            </a:p>
            <a:p>
              <a:pPr marL="171450" indent="-171450" hangingPunct="1">
                <a:buClr>
                  <a:schemeClr val="accent1"/>
                </a:buClr>
                <a:buFont typeface="Arial" panose="020B0604020202020204" pitchFamily="34" charset="0"/>
                <a:buChar char="•"/>
              </a:pPr>
              <a:r>
                <a:rPr lang="fr-FR" sz="1100">
                  <a:latin typeface="+mn-lt"/>
                </a:rPr>
                <a:t>Finance quantitative</a:t>
              </a:r>
            </a:p>
            <a:p>
              <a:pPr marL="171450" indent="-171450" hangingPunct="1">
                <a:buClr>
                  <a:schemeClr val="accent1"/>
                </a:buClr>
                <a:buFont typeface="Arial" panose="020B0604020202020204" pitchFamily="34" charset="0"/>
                <a:buChar char="•"/>
              </a:pPr>
              <a:r>
                <a:rPr lang="fr-FR" sz="1100">
                  <a:latin typeface="+mn-lt"/>
                </a:rPr>
                <a:t>Marchés financiers</a:t>
              </a:r>
            </a:p>
            <a:p>
              <a:pPr marL="171450" indent="-171450" hangingPunct="1">
                <a:buClr>
                  <a:schemeClr val="accent1"/>
                </a:buClr>
                <a:buFont typeface="Arial" panose="020B0604020202020204" pitchFamily="34" charset="0"/>
                <a:buChar char="•"/>
              </a:pPr>
              <a:r>
                <a:rPr lang="fr-FR" sz="1100">
                  <a:latin typeface="+mn-lt"/>
                </a:rPr>
                <a:t>Réglementation financière</a:t>
              </a:r>
            </a:p>
            <a:p>
              <a:pPr marL="171450" indent="-171450" hangingPunct="1">
                <a:buClr>
                  <a:schemeClr val="accent1"/>
                </a:buClr>
                <a:buFont typeface="Arial" panose="020B0604020202020204" pitchFamily="34" charset="0"/>
                <a:buChar char="•"/>
              </a:pPr>
              <a:r>
                <a:rPr lang="fr-FR" sz="1100">
                  <a:latin typeface="+mn-lt"/>
                </a:rPr>
                <a:t>Management de projet</a:t>
              </a:r>
            </a:p>
            <a:p>
              <a:pPr marL="171450" indent="-171450" hangingPunct="1">
                <a:buClr>
                  <a:schemeClr val="accent1"/>
                </a:buClr>
                <a:buFont typeface="Arial" panose="020B0604020202020204" pitchFamily="34" charset="0"/>
                <a:buChar char="•"/>
              </a:pPr>
              <a:r>
                <a:rPr lang="fr-FR" sz="1100">
                  <a:latin typeface="+mn-lt"/>
                </a:rPr>
                <a:t>Transformation digitale</a:t>
              </a:r>
            </a:p>
          </p:txBody>
        </p:sp>
      </p:grpSp>
      <p:grpSp>
        <p:nvGrpSpPr>
          <p:cNvPr id="62" name="Groupe 61">
            <a:extLst>
              <a:ext uri="{FF2B5EF4-FFF2-40B4-BE49-F238E27FC236}">
                <a16:creationId xmlns:a16="http://schemas.microsoft.com/office/drawing/2014/main" id="{DA291F8B-7CA8-7F6E-F23B-B4E740253DCB}"/>
              </a:ext>
            </a:extLst>
          </p:cNvPr>
          <p:cNvGrpSpPr/>
          <p:nvPr/>
        </p:nvGrpSpPr>
        <p:grpSpPr>
          <a:xfrm>
            <a:off x="4869612" y="3142328"/>
            <a:ext cx="2818684" cy="2504140"/>
            <a:chOff x="4868418" y="2692748"/>
            <a:chExt cx="2818684" cy="2504140"/>
          </a:xfrm>
        </p:grpSpPr>
        <p:sp>
          <p:nvSpPr>
            <p:cNvPr id="24" name="Espace réservé du texte 6">
              <a:extLst>
                <a:ext uri="{FF2B5EF4-FFF2-40B4-BE49-F238E27FC236}">
                  <a16:creationId xmlns:a16="http://schemas.microsoft.com/office/drawing/2014/main" id="{42F31C35-FE7A-441F-88E4-F1B919421B16}"/>
                </a:ext>
              </a:extLst>
            </p:cNvPr>
            <p:cNvSpPr txBox="1">
              <a:spLocks/>
            </p:cNvSpPr>
            <p:nvPr/>
          </p:nvSpPr>
          <p:spPr>
            <a:xfrm>
              <a:off x="4868418" y="3769166"/>
              <a:ext cx="2333555" cy="57647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r>
                <a:rPr lang="fr-FR" sz="1200">
                  <a:latin typeface="Degular Bold" panose="020B0804050503060204" pitchFamily="34" charset="0"/>
                </a:rPr>
                <a:t>délivrées par nos organismes partenaires</a:t>
              </a:r>
            </a:p>
          </p:txBody>
        </p:sp>
        <p:sp>
          <p:nvSpPr>
            <p:cNvPr id="25" name="Espace réservé du texte 6">
              <a:extLst>
                <a:ext uri="{FF2B5EF4-FFF2-40B4-BE49-F238E27FC236}">
                  <a16:creationId xmlns:a16="http://schemas.microsoft.com/office/drawing/2014/main" id="{C2E7FA6F-CBE7-402E-35DD-99C1AAB0E083}"/>
                </a:ext>
              </a:extLst>
            </p:cNvPr>
            <p:cNvSpPr txBox="1">
              <a:spLocks/>
            </p:cNvSpPr>
            <p:nvPr/>
          </p:nvSpPr>
          <p:spPr>
            <a:xfrm>
              <a:off x="4868418" y="2692748"/>
              <a:ext cx="2461319" cy="41108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lnSpcReduction="10000"/>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r>
                <a:rPr lang="fr-FR" sz="2800"/>
                <a:t>ANNÉE 2</a:t>
              </a:r>
            </a:p>
          </p:txBody>
        </p:sp>
        <p:sp>
          <p:nvSpPr>
            <p:cNvPr id="40" name="Espace réservé du texte 6">
              <a:extLst>
                <a:ext uri="{FF2B5EF4-FFF2-40B4-BE49-F238E27FC236}">
                  <a16:creationId xmlns:a16="http://schemas.microsoft.com/office/drawing/2014/main" id="{1B9D1C74-5738-69C7-19B0-F7C5466560CE}"/>
                </a:ext>
              </a:extLst>
            </p:cNvPr>
            <p:cNvSpPr txBox="1">
              <a:spLocks/>
            </p:cNvSpPr>
            <p:nvPr/>
          </p:nvSpPr>
          <p:spPr>
            <a:xfrm>
              <a:off x="4868418" y="3213413"/>
              <a:ext cx="2461319" cy="54075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r>
                <a:rPr lang="fr-FR" sz="1600"/>
                <a:t>+ de 35 </a:t>
              </a:r>
              <a:r>
                <a:rPr lang="fr-FR" sz="1800">
                  <a:solidFill>
                    <a:schemeClr val="accent1"/>
                  </a:solidFill>
                  <a:latin typeface="Brill" panose="020F0602050406030203" pitchFamily="34" charset="0"/>
                  <a:ea typeface="Brill" panose="020F0602050406030203" pitchFamily="34" charset="0"/>
                </a:rPr>
                <a:t>formations externes</a:t>
              </a:r>
              <a:br>
                <a:rPr lang="fr-FR" sz="1800">
                  <a:solidFill>
                    <a:schemeClr val="accent1"/>
                  </a:solidFill>
                  <a:latin typeface="Brill" panose="020F0602050406030203" pitchFamily="34" charset="0"/>
                  <a:ea typeface="Brill" panose="020F0602050406030203" pitchFamily="34" charset="0"/>
                </a:rPr>
              </a:br>
              <a:r>
                <a:rPr lang="fr-FR" sz="1600"/>
                <a:t>&amp; 20 </a:t>
              </a:r>
              <a:r>
                <a:rPr lang="fr-FR" sz="1800">
                  <a:solidFill>
                    <a:schemeClr val="accent1"/>
                  </a:solidFill>
                  <a:latin typeface="Brill" panose="020F0602050406030203" pitchFamily="34" charset="0"/>
                  <a:ea typeface="Brill" panose="020F0602050406030203" pitchFamily="34" charset="0"/>
                </a:rPr>
                <a:t>certifications </a:t>
              </a:r>
              <a:br>
                <a:rPr lang="fr-FR" sz="1600"/>
              </a:br>
              <a:endParaRPr lang="fr-FR" sz="1600"/>
            </a:p>
          </p:txBody>
        </p:sp>
        <p:sp>
          <p:nvSpPr>
            <p:cNvPr id="53" name="Espace réservé du texte 6">
              <a:extLst>
                <a:ext uri="{FF2B5EF4-FFF2-40B4-BE49-F238E27FC236}">
                  <a16:creationId xmlns:a16="http://schemas.microsoft.com/office/drawing/2014/main" id="{DF49371B-9A81-67CB-9C05-4D4AD7F9AFA1}"/>
                </a:ext>
              </a:extLst>
            </p:cNvPr>
            <p:cNvSpPr txBox="1">
              <a:spLocks/>
            </p:cNvSpPr>
            <p:nvPr/>
          </p:nvSpPr>
          <p:spPr>
            <a:xfrm>
              <a:off x="4868420" y="4255008"/>
              <a:ext cx="1226386" cy="8637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marL="171450" indent="-171450" hangingPunct="1">
                <a:buClr>
                  <a:schemeClr val="accent1"/>
                </a:buClr>
                <a:buFont typeface="Arial" panose="020B0604020202020204" pitchFamily="34" charset="0"/>
                <a:buChar char="•"/>
              </a:pPr>
              <a:r>
                <a:rPr lang="fr-FR" sz="1100" dirty="0">
                  <a:latin typeface="+mn-lt"/>
                </a:rPr>
                <a:t>CFA, FRM</a:t>
              </a:r>
            </a:p>
            <a:p>
              <a:pPr marL="171450" indent="-171450" hangingPunct="1">
                <a:buClr>
                  <a:schemeClr val="accent1"/>
                </a:buClr>
                <a:buFont typeface="Arial" panose="020B0604020202020204" pitchFamily="34" charset="0"/>
                <a:buChar char="•"/>
              </a:pPr>
              <a:r>
                <a:rPr lang="fr-FR" sz="1100" dirty="0">
                  <a:latin typeface="+mn-lt"/>
                </a:rPr>
                <a:t>Cloud</a:t>
              </a:r>
            </a:p>
            <a:p>
              <a:pPr marL="171450" indent="-171450" hangingPunct="1">
                <a:buClr>
                  <a:schemeClr val="accent1"/>
                </a:buClr>
                <a:buFont typeface="Arial" panose="020B0604020202020204" pitchFamily="34" charset="0"/>
                <a:buChar char="•"/>
              </a:pPr>
              <a:r>
                <a:rPr lang="fr-FR" sz="1100" dirty="0" err="1">
                  <a:latin typeface="+mn-lt"/>
                </a:rPr>
                <a:t>Angular</a:t>
              </a:r>
              <a:endParaRPr lang="fr-FR" sz="1100" dirty="0">
                <a:latin typeface="+mn-lt"/>
              </a:endParaRPr>
            </a:p>
            <a:p>
              <a:pPr marL="171450" indent="-171450" hangingPunct="1">
                <a:buClr>
                  <a:schemeClr val="accent1"/>
                </a:buClr>
                <a:buFont typeface="Arial" panose="020B0604020202020204" pitchFamily="34" charset="0"/>
                <a:buChar char="•"/>
              </a:pPr>
              <a:r>
                <a:rPr lang="fr-FR" sz="1100" dirty="0">
                  <a:latin typeface="+mn-lt"/>
                </a:rPr>
                <a:t>C++</a:t>
              </a:r>
            </a:p>
            <a:p>
              <a:pPr marL="171450" indent="-171450" hangingPunct="1">
                <a:buClr>
                  <a:schemeClr val="accent1"/>
                </a:buClr>
                <a:buFont typeface="Arial" panose="020B0604020202020204" pitchFamily="34" charset="0"/>
                <a:buChar char="•"/>
              </a:pPr>
              <a:r>
                <a:rPr lang="fr-FR" sz="1100" dirty="0">
                  <a:latin typeface="+mn-lt"/>
                </a:rPr>
                <a:t>Machine Learning</a:t>
              </a:r>
            </a:p>
            <a:p>
              <a:pPr hangingPunct="1"/>
              <a:endParaRPr lang="fr-FR" sz="1100" dirty="0">
                <a:latin typeface="+mn-lt"/>
              </a:endParaRPr>
            </a:p>
          </p:txBody>
        </p:sp>
        <p:sp>
          <p:nvSpPr>
            <p:cNvPr id="72" name="Espace réservé du texte 6">
              <a:extLst>
                <a:ext uri="{FF2B5EF4-FFF2-40B4-BE49-F238E27FC236}">
                  <a16:creationId xmlns:a16="http://schemas.microsoft.com/office/drawing/2014/main" id="{7B225678-FF6A-4A49-561E-1BB926104A59}"/>
                </a:ext>
              </a:extLst>
            </p:cNvPr>
            <p:cNvSpPr txBox="1">
              <a:spLocks/>
            </p:cNvSpPr>
            <p:nvPr/>
          </p:nvSpPr>
          <p:spPr>
            <a:xfrm>
              <a:off x="6202213" y="4255007"/>
              <a:ext cx="1484889" cy="9418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marL="171450" indent="-171450" hangingPunct="1">
                <a:buClr>
                  <a:schemeClr val="accent1"/>
                </a:buClr>
                <a:buFont typeface="Arial" panose="020B0604020202020204" pitchFamily="34" charset="0"/>
                <a:buChar char="•"/>
              </a:pPr>
              <a:r>
                <a:rPr lang="fr-FR" sz="1100" dirty="0">
                  <a:latin typeface="+mn-lt"/>
                </a:rPr>
                <a:t>DevOps</a:t>
              </a:r>
            </a:p>
            <a:p>
              <a:pPr marL="171450" indent="-171450" hangingPunct="1">
                <a:buClr>
                  <a:schemeClr val="accent1"/>
                </a:buClr>
                <a:buFont typeface="Arial" panose="020B0604020202020204" pitchFamily="34" charset="0"/>
                <a:buChar char="•"/>
              </a:pPr>
              <a:r>
                <a:rPr lang="fr-FR" sz="1100" dirty="0">
                  <a:latin typeface="+mn-lt"/>
                </a:rPr>
                <a:t>Scrum</a:t>
              </a:r>
            </a:p>
            <a:p>
              <a:pPr marL="171450" indent="-171450" hangingPunct="1">
                <a:buClr>
                  <a:schemeClr val="accent1"/>
                </a:buClr>
                <a:buFont typeface="Arial" panose="020B0604020202020204" pitchFamily="34" charset="0"/>
                <a:buChar char="•"/>
              </a:pPr>
              <a:r>
                <a:rPr lang="fr-FR" sz="1100" dirty="0">
                  <a:latin typeface="+mn-lt"/>
                </a:rPr>
                <a:t>Prince 2</a:t>
              </a:r>
            </a:p>
            <a:p>
              <a:pPr marL="171450" indent="-171450" hangingPunct="1">
                <a:buClr>
                  <a:schemeClr val="accent1"/>
                </a:buClr>
                <a:buFont typeface="Arial" panose="020B0604020202020204" pitchFamily="34" charset="0"/>
                <a:buChar char="•"/>
              </a:pPr>
              <a:r>
                <a:rPr lang="fr-FR" sz="1100" dirty="0">
                  <a:latin typeface="+mn-lt"/>
                </a:rPr>
                <a:t>PMP</a:t>
              </a:r>
            </a:p>
            <a:p>
              <a:pPr marL="171450" indent="-171450" hangingPunct="1">
                <a:buClr>
                  <a:schemeClr val="accent1"/>
                </a:buClr>
                <a:buFont typeface="Arial" panose="020B0604020202020204" pitchFamily="34" charset="0"/>
                <a:buChar char="•"/>
              </a:pPr>
              <a:r>
                <a:rPr lang="fr-FR" sz="1100" dirty="0">
                  <a:latin typeface="+mn-lt"/>
                </a:rPr>
                <a:t>Soft Skills</a:t>
              </a:r>
            </a:p>
          </p:txBody>
        </p:sp>
      </p:grpSp>
      <p:grpSp>
        <p:nvGrpSpPr>
          <p:cNvPr id="59" name="Groupe 58">
            <a:extLst>
              <a:ext uri="{FF2B5EF4-FFF2-40B4-BE49-F238E27FC236}">
                <a16:creationId xmlns:a16="http://schemas.microsoft.com/office/drawing/2014/main" id="{9C9096F8-DBE1-24F1-10BB-A2958DF3166C}"/>
              </a:ext>
            </a:extLst>
          </p:cNvPr>
          <p:cNvGrpSpPr/>
          <p:nvPr/>
        </p:nvGrpSpPr>
        <p:grpSpPr>
          <a:xfrm>
            <a:off x="8642906" y="3142328"/>
            <a:ext cx="2461319" cy="2765882"/>
            <a:chOff x="9064891" y="2692748"/>
            <a:chExt cx="2461319" cy="2765882"/>
          </a:xfrm>
        </p:grpSpPr>
        <p:sp>
          <p:nvSpPr>
            <p:cNvPr id="26" name="Espace réservé du texte 6">
              <a:extLst>
                <a:ext uri="{FF2B5EF4-FFF2-40B4-BE49-F238E27FC236}">
                  <a16:creationId xmlns:a16="http://schemas.microsoft.com/office/drawing/2014/main" id="{AD65C680-B2B0-8389-3CD0-41D15DC9DA28}"/>
                </a:ext>
              </a:extLst>
            </p:cNvPr>
            <p:cNvSpPr txBox="1">
              <a:spLocks/>
            </p:cNvSpPr>
            <p:nvPr/>
          </p:nvSpPr>
          <p:spPr>
            <a:xfrm>
              <a:off x="9088899" y="3563363"/>
              <a:ext cx="2309546" cy="61527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r>
                <a:rPr lang="fr-FR" sz="1200" dirty="0">
                  <a:latin typeface="Degular Bold" panose="020B0804050503060204" pitchFamily="34" charset="0"/>
                </a:rPr>
                <a:t>sélectionnés selon vos besoins chez </a:t>
              </a:r>
              <a:r>
                <a:rPr lang="fr-FR" sz="1200" dirty="0" err="1">
                  <a:latin typeface="Degular Bold" panose="020B0804050503060204" pitchFamily="34" charset="0"/>
                </a:rPr>
                <a:t>Udemy</a:t>
              </a:r>
              <a:r>
                <a:rPr lang="fr-FR" sz="1200" dirty="0">
                  <a:latin typeface="Degular Bold" panose="020B0804050503060204" pitchFamily="34" charset="0"/>
                </a:rPr>
                <a:t>, </a:t>
              </a:r>
              <a:r>
                <a:rPr lang="fr-FR" sz="1200" dirty="0" err="1">
                  <a:latin typeface="Degular Bold" panose="020B0804050503060204" pitchFamily="34" charset="0"/>
                </a:rPr>
                <a:t>OpenClassrooms</a:t>
              </a:r>
              <a:r>
                <a:rPr lang="fr-FR" sz="1200" dirty="0">
                  <a:latin typeface="Degular Bold" panose="020B0804050503060204" pitchFamily="34" charset="0"/>
                </a:rPr>
                <a:t>, Coursera, LinkedIn, etc…</a:t>
              </a:r>
            </a:p>
          </p:txBody>
        </p:sp>
        <p:sp>
          <p:nvSpPr>
            <p:cNvPr id="30" name="Espace réservé du texte 6">
              <a:extLst>
                <a:ext uri="{FF2B5EF4-FFF2-40B4-BE49-F238E27FC236}">
                  <a16:creationId xmlns:a16="http://schemas.microsoft.com/office/drawing/2014/main" id="{1290EDF9-77FD-3663-798B-B8F9D1ACE25A}"/>
                </a:ext>
              </a:extLst>
            </p:cNvPr>
            <p:cNvSpPr txBox="1">
              <a:spLocks/>
            </p:cNvSpPr>
            <p:nvPr/>
          </p:nvSpPr>
          <p:spPr>
            <a:xfrm>
              <a:off x="9064891" y="2692748"/>
              <a:ext cx="2461319" cy="41108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lnSpcReduction="10000"/>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r>
                <a:rPr lang="fr-FR" sz="2800"/>
                <a:t>ET AUSSI … </a:t>
              </a:r>
            </a:p>
          </p:txBody>
        </p:sp>
        <p:sp>
          <p:nvSpPr>
            <p:cNvPr id="41" name="Espace réservé du texte 6">
              <a:extLst>
                <a:ext uri="{FF2B5EF4-FFF2-40B4-BE49-F238E27FC236}">
                  <a16:creationId xmlns:a16="http://schemas.microsoft.com/office/drawing/2014/main" id="{42EA82A6-EBAD-056A-1BF0-4E3F2EA17237}"/>
                </a:ext>
              </a:extLst>
            </p:cNvPr>
            <p:cNvSpPr txBox="1">
              <a:spLocks/>
            </p:cNvSpPr>
            <p:nvPr/>
          </p:nvSpPr>
          <p:spPr>
            <a:xfrm>
              <a:off x="9064891" y="3213414"/>
              <a:ext cx="2461319" cy="41108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r>
                <a:rPr lang="fr-FR" sz="1600"/>
                <a:t>des dizaines de </a:t>
              </a:r>
              <a:r>
                <a:rPr lang="fr-FR" sz="1800" err="1">
                  <a:solidFill>
                    <a:schemeClr val="accent1"/>
                  </a:solidFill>
                  <a:latin typeface="Brill" panose="020F0602050406030203" pitchFamily="34" charset="0"/>
                  <a:ea typeface="Brill" panose="020F0602050406030203" pitchFamily="34" charset="0"/>
                </a:rPr>
                <a:t>Mooc</a:t>
              </a:r>
              <a:r>
                <a:rPr lang="fr-FR" sz="1800">
                  <a:solidFill>
                    <a:schemeClr val="accent1"/>
                  </a:solidFill>
                  <a:latin typeface="Brill" panose="020F0602050406030203" pitchFamily="34" charset="0"/>
                  <a:ea typeface="Brill" panose="020F0602050406030203" pitchFamily="34" charset="0"/>
                </a:rPr>
                <a:t> </a:t>
              </a:r>
            </a:p>
          </p:txBody>
        </p:sp>
        <p:sp>
          <p:nvSpPr>
            <p:cNvPr id="54" name="Espace réservé du texte 6">
              <a:extLst>
                <a:ext uri="{FF2B5EF4-FFF2-40B4-BE49-F238E27FC236}">
                  <a16:creationId xmlns:a16="http://schemas.microsoft.com/office/drawing/2014/main" id="{AEE3D59C-5EF9-9632-85C5-665ACBA90109}"/>
                </a:ext>
              </a:extLst>
            </p:cNvPr>
            <p:cNvSpPr txBox="1">
              <a:spLocks/>
            </p:cNvSpPr>
            <p:nvPr/>
          </p:nvSpPr>
          <p:spPr>
            <a:xfrm>
              <a:off x="9064893" y="4232504"/>
              <a:ext cx="2461314" cy="122612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marL="171450" indent="-171450" hangingPunct="1">
                <a:buClr>
                  <a:schemeClr val="accent1"/>
                </a:buClr>
                <a:buFont typeface="Arial" panose="020B0604020202020204" pitchFamily="34" charset="0"/>
                <a:buChar char="•"/>
              </a:pPr>
              <a:r>
                <a:rPr lang="fr-FR" sz="1100" dirty="0">
                  <a:latin typeface="+mn-lt"/>
                </a:rPr>
                <a:t>Python </a:t>
              </a:r>
            </a:p>
            <a:p>
              <a:pPr marL="171450" indent="-171450" hangingPunct="1">
                <a:buClr>
                  <a:schemeClr val="accent1"/>
                </a:buClr>
                <a:buFont typeface="Arial" panose="020B0604020202020204" pitchFamily="34" charset="0"/>
                <a:buChar char="•"/>
              </a:pPr>
              <a:r>
                <a:rPr lang="fr-FR" sz="1100" dirty="0">
                  <a:latin typeface="+mn-lt"/>
                </a:rPr>
                <a:t>Apache Spark</a:t>
              </a:r>
            </a:p>
            <a:p>
              <a:pPr marL="171450" indent="-171450" hangingPunct="1">
                <a:buClr>
                  <a:schemeClr val="accent1"/>
                </a:buClr>
                <a:buFont typeface="Arial" panose="020B0604020202020204" pitchFamily="34" charset="0"/>
                <a:buChar char="•"/>
              </a:pPr>
              <a:r>
                <a:rPr lang="fr-FR" sz="1100" dirty="0">
                  <a:latin typeface="+mn-lt"/>
                </a:rPr>
                <a:t>Spring et </a:t>
              </a:r>
              <a:r>
                <a:rPr lang="fr-FR" sz="1100" dirty="0" err="1">
                  <a:latin typeface="+mn-lt"/>
                </a:rPr>
                <a:t>Springboot</a:t>
              </a:r>
              <a:endParaRPr lang="fr-FR" sz="1100" dirty="0">
                <a:latin typeface="+mn-lt"/>
              </a:endParaRPr>
            </a:p>
            <a:p>
              <a:pPr marL="171450" indent="-171450" hangingPunct="1">
                <a:buClr>
                  <a:schemeClr val="accent1"/>
                </a:buClr>
                <a:buFont typeface="Arial" panose="020B0604020202020204" pitchFamily="34" charset="0"/>
                <a:buChar char="•"/>
              </a:pPr>
              <a:r>
                <a:rPr lang="fr-FR" sz="1100" dirty="0" err="1">
                  <a:latin typeface="+mn-lt"/>
                </a:rPr>
                <a:t>Angular</a:t>
              </a:r>
              <a:r>
                <a:rPr lang="fr-FR" sz="1100" dirty="0">
                  <a:latin typeface="+mn-lt"/>
                </a:rPr>
                <a:t>, </a:t>
              </a:r>
              <a:r>
                <a:rPr lang="fr-FR" sz="1100" dirty="0" err="1">
                  <a:latin typeface="+mn-lt"/>
                </a:rPr>
                <a:t>Vba</a:t>
              </a:r>
              <a:r>
                <a:rPr lang="fr-FR" sz="1100" dirty="0">
                  <a:latin typeface="+mn-lt"/>
                </a:rPr>
                <a:t> </a:t>
              </a:r>
            </a:p>
            <a:p>
              <a:pPr marL="171450" indent="-171450" hangingPunct="1">
                <a:buClr>
                  <a:schemeClr val="accent1"/>
                </a:buClr>
                <a:buFont typeface="Arial" panose="020B0604020202020204" pitchFamily="34" charset="0"/>
                <a:buChar char="•"/>
              </a:pPr>
              <a:r>
                <a:rPr lang="fr-FR" sz="1100" dirty="0">
                  <a:latin typeface="+mn-lt"/>
                </a:rPr>
                <a:t>Gestion de projet</a:t>
              </a:r>
            </a:p>
          </p:txBody>
        </p:sp>
      </p:grpSp>
      <p:pic>
        <p:nvPicPr>
          <p:cNvPr id="71" name="Image 70" descr="Une image contenant Police, texte, Graphique, capture d’écran&#10;&#10;Description générée automatiquement">
            <a:extLst>
              <a:ext uri="{FF2B5EF4-FFF2-40B4-BE49-F238E27FC236}">
                <a16:creationId xmlns:a16="http://schemas.microsoft.com/office/drawing/2014/main" id="{A20428DF-6016-B462-DE7D-F5CC9EFA0A7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b="37084"/>
          <a:stretch/>
        </p:blipFill>
        <p:spPr>
          <a:xfrm>
            <a:off x="551263" y="230371"/>
            <a:ext cx="1762801" cy="379145"/>
          </a:xfrm>
          <a:prstGeom prst="rect">
            <a:avLst/>
          </a:prstGeom>
        </p:spPr>
      </p:pic>
      <p:sp>
        <p:nvSpPr>
          <p:cNvPr id="27" name="Espace réservé du numéro de diapositive 26">
            <a:extLst>
              <a:ext uri="{FF2B5EF4-FFF2-40B4-BE49-F238E27FC236}">
                <a16:creationId xmlns:a16="http://schemas.microsoft.com/office/drawing/2014/main" id="{DD600239-B2B0-A6FC-8851-591236D71756}"/>
              </a:ext>
            </a:extLst>
          </p:cNvPr>
          <p:cNvSpPr>
            <a:spLocks noGrp="1"/>
          </p:cNvSpPr>
          <p:nvPr>
            <p:ph type="sldNum" sz="quarter" idx="10"/>
          </p:nvPr>
        </p:nvSpPr>
        <p:spPr/>
        <p:txBody>
          <a:bodyPr/>
          <a:lstStyle/>
          <a:p>
            <a:fld id="{86CB4B4D-7CA3-9044-876B-883B54F8677D}" type="slidenum">
              <a:rPr lang="fr-FR" smtClean="0"/>
              <a:pPr/>
              <a:t>10</a:t>
            </a:fld>
            <a:endParaRPr lang="fr-FR"/>
          </a:p>
        </p:txBody>
      </p:sp>
      <p:sp>
        <p:nvSpPr>
          <p:cNvPr id="28" name="object 25">
            <a:extLst>
              <a:ext uri="{FF2B5EF4-FFF2-40B4-BE49-F238E27FC236}">
                <a16:creationId xmlns:a16="http://schemas.microsoft.com/office/drawing/2014/main" id="{B02D6562-D320-3853-B81D-22F70DC91530}"/>
              </a:ext>
            </a:extLst>
          </p:cNvPr>
          <p:cNvSpPr/>
          <p:nvPr/>
        </p:nvSpPr>
        <p:spPr>
          <a:xfrm>
            <a:off x="551264" y="6340087"/>
            <a:ext cx="11089114" cy="1"/>
          </a:xfrm>
          <a:prstGeom prst="line">
            <a:avLst/>
          </a:prstGeom>
          <a:ln w="10470">
            <a:solidFill>
              <a:schemeClr val="accent2"/>
            </a:solidFill>
          </a:ln>
        </p:spPr>
        <p:txBody>
          <a:bodyPr lIns="45719" rIns="45719"/>
          <a:lstStyle/>
          <a:p>
            <a:endParaRPr/>
          </a:p>
        </p:txBody>
      </p:sp>
      <p:pic>
        <p:nvPicPr>
          <p:cNvPr id="29" name="Image 28" descr="Une image contenant Police, texte, Graphique, capture d’écran&#10;&#10;Description générée automatiquement">
            <a:extLst>
              <a:ext uri="{FF2B5EF4-FFF2-40B4-BE49-F238E27FC236}">
                <a16:creationId xmlns:a16="http://schemas.microsoft.com/office/drawing/2014/main" id="{700E1AF9-AEBA-D81B-E293-6B847E70C4A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243"/>
          <a:stretch/>
        </p:blipFill>
        <p:spPr>
          <a:xfrm>
            <a:off x="520783" y="6487592"/>
            <a:ext cx="2007617" cy="197362"/>
          </a:xfrm>
          <a:prstGeom prst="rect">
            <a:avLst/>
          </a:prstGeom>
        </p:spPr>
      </p:pic>
    </p:spTree>
    <p:extLst>
      <p:ext uri="{BB962C8B-B14F-4D97-AF65-F5344CB8AC3E}">
        <p14:creationId xmlns:p14="http://schemas.microsoft.com/office/powerpoint/2010/main" val="231838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21DD7-EFF0-732B-49EC-20AB0F6CADC9}"/>
            </a:ext>
          </a:extLst>
        </p:cNvPr>
        <p:cNvGrpSpPr/>
        <p:nvPr/>
      </p:nvGrpSpPr>
      <p:grpSpPr>
        <a:xfrm>
          <a:off x="0" y="0"/>
          <a:ext cx="0" cy="0"/>
          <a:chOff x="0" y="0"/>
          <a:chExt cx="0" cy="0"/>
        </a:xfrm>
      </p:grpSpPr>
      <p:sp>
        <p:nvSpPr>
          <p:cNvPr id="4" name="Espace réservé du texte 8">
            <a:extLst>
              <a:ext uri="{FF2B5EF4-FFF2-40B4-BE49-F238E27FC236}">
                <a16:creationId xmlns:a16="http://schemas.microsoft.com/office/drawing/2014/main" id="{C786B06F-3358-0E99-D4BF-FDD49894FF73}"/>
              </a:ext>
            </a:extLst>
          </p:cNvPr>
          <p:cNvSpPr txBox="1">
            <a:spLocks/>
          </p:cNvSpPr>
          <p:nvPr/>
        </p:nvSpPr>
        <p:spPr>
          <a:xfrm>
            <a:off x="3348086" y="1019791"/>
            <a:ext cx="5544736" cy="5612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algn="ctr" hangingPunct="1"/>
            <a:r>
              <a:rPr lang="fr-FR" sz="3200" i="1">
                <a:solidFill>
                  <a:schemeClr val="accent1"/>
                </a:solidFill>
                <a:latin typeface="Brill" panose="020F0602050406030203" pitchFamily="34" charset="0"/>
                <a:ea typeface="Brill" panose="020F0602050406030203" pitchFamily="34" charset="0"/>
              </a:rPr>
              <a:t>Démultipliez</a:t>
            </a:r>
            <a:r>
              <a:rPr lang="fr-FR" sz="2800"/>
              <a:t> votre pouvoir d’agir. </a:t>
            </a:r>
          </a:p>
        </p:txBody>
      </p:sp>
      <p:sp>
        <p:nvSpPr>
          <p:cNvPr id="5" name="ZoneTexte 4">
            <a:extLst>
              <a:ext uri="{FF2B5EF4-FFF2-40B4-BE49-F238E27FC236}">
                <a16:creationId xmlns:a16="http://schemas.microsoft.com/office/drawing/2014/main" id="{63D7369B-CDD0-3402-AFFF-D9E4532CD33F}"/>
              </a:ext>
            </a:extLst>
          </p:cNvPr>
          <p:cNvSpPr txBox="1"/>
          <p:nvPr/>
        </p:nvSpPr>
        <p:spPr>
          <a:xfrm>
            <a:off x="5065837" y="219228"/>
            <a:ext cx="1546237"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fr-FR" sz="1050" err="1">
                <a:solidFill>
                  <a:schemeClr val="accent2"/>
                </a:solidFill>
                <a:latin typeface="Degular Bold" panose="020B0804050503060204" pitchFamily="34" charset="0"/>
                <a:sym typeface="Degular Bold"/>
              </a:rPr>
              <a:t>Empowering</a:t>
            </a:r>
            <a:r>
              <a:rPr lang="fr-FR" sz="1050">
                <a:solidFill>
                  <a:schemeClr val="accent2"/>
                </a:solidFill>
                <a:latin typeface="Degular Bold" panose="020B0804050503060204" pitchFamily="34" charset="0"/>
                <a:sym typeface="Degular Bold"/>
              </a:rPr>
              <a:t> Trajectoire</a:t>
            </a:r>
          </a:p>
        </p:txBody>
      </p:sp>
      <p:sp>
        <p:nvSpPr>
          <p:cNvPr id="6" name="ZoneTexte 5">
            <a:extLst>
              <a:ext uri="{FF2B5EF4-FFF2-40B4-BE49-F238E27FC236}">
                <a16:creationId xmlns:a16="http://schemas.microsoft.com/office/drawing/2014/main" id="{A5484203-DA41-1BC0-2E48-7D3B7966CFEE}"/>
              </a:ext>
            </a:extLst>
          </p:cNvPr>
          <p:cNvSpPr txBox="1"/>
          <p:nvPr/>
        </p:nvSpPr>
        <p:spPr>
          <a:xfrm>
            <a:off x="6824568" y="219228"/>
            <a:ext cx="1525376"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fr-FR" sz="1050" err="1">
                <a:solidFill>
                  <a:schemeClr val="accent2">
                    <a:alpha val="50000"/>
                  </a:schemeClr>
                </a:solidFill>
                <a:latin typeface="+mj-lt"/>
                <a:sym typeface="Degular Bold"/>
              </a:rPr>
              <a:t>Empowering</a:t>
            </a:r>
            <a:r>
              <a:rPr lang="fr-FR" sz="1050">
                <a:solidFill>
                  <a:schemeClr val="accent2">
                    <a:alpha val="50000"/>
                  </a:schemeClr>
                </a:solidFill>
                <a:latin typeface="+mj-lt"/>
                <a:sym typeface="Degular Bold"/>
              </a:rPr>
              <a:t> Autonomie</a:t>
            </a:r>
          </a:p>
        </p:txBody>
      </p:sp>
      <p:sp>
        <p:nvSpPr>
          <p:cNvPr id="7" name="ZoneTexte 6">
            <a:extLst>
              <a:ext uri="{FF2B5EF4-FFF2-40B4-BE49-F238E27FC236}">
                <a16:creationId xmlns:a16="http://schemas.microsoft.com/office/drawing/2014/main" id="{671C09BB-3F2D-6283-EAD2-5EFBE0C32B99}"/>
              </a:ext>
            </a:extLst>
          </p:cNvPr>
          <p:cNvSpPr txBox="1"/>
          <p:nvPr/>
        </p:nvSpPr>
        <p:spPr>
          <a:xfrm>
            <a:off x="8562438" y="219228"/>
            <a:ext cx="1491897"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fr-FR" sz="1050" err="1">
                <a:solidFill>
                  <a:schemeClr val="accent2">
                    <a:alpha val="50000"/>
                  </a:schemeClr>
                </a:solidFill>
                <a:latin typeface="+mj-lt"/>
                <a:sym typeface="Degular Bold"/>
              </a:rPr>
              <a:t>Empowering</a:t>
            </a:r>
            <a:r>
              <a:rPr lang="fr-FR" sz="1050">
                <a:solidFill>
                  <a:schemeClr val="accent2">
                    <a:alpha val="50000"/>
                  </a:schemeClr>
                </a:solidFill>
                <a:latin typeface="+mj-lt"/>
                <a:sym typeface="Degular Bold"/>
              </a:rPr>
              <a:t> </a:t>
            </a:r>
            <a:r>
              <a:rPr lang="fr-FR" sz="1050" err="1">
                <a:solidFill>
                  <a:schemeClr val="accent2">
                    <a:alpha val="50000"/>
                  </a:schemeClr>
                </a:solidFill>
                <a:latin typeface="+mj-lt"/>
                <a:sym typeface="Degular Bold"/>
              </a:rPr>
              <a:t>Experience</a:t>
            </a:r>
            <a:endParaRPr lang="fr-FR" sz="1050">
              <a:solidFill>
                <a:schemeClr val="accent2">
                  <a:alpha val="50000"/>
                </a:schemeClr>
              </a:solidFill>
              <a:latin typeface="+mj-lt"/>
              <a:sym typeface="Degular Bold"/>
            </a:endParaRPr>
          </a:p>
        </p:txBody>
      </p:sp>
      <p:sp>
        <p:nvSpPr>
          <p:cNvPr id="8" name="ZoneTexte 7">
            <a:extLst>
              <a:ext uri="{FF2B5EF4-FFF2-40B4-BE49-F238E27FC236}">
                <a16:creationId xmlns:a16="http://schemas.microsoft.com/office/drawing/2014/main" id="{F8D8CD9C-AE99-A7AD-0CE1-564AE2B014FD}"/>
              </a:ext>
            </a:extLst>
          </p:cNvPr>
          <p:cNvSpPr txBox="1"/>
          <p:nvPr/>
        </p:nvSpPr>
        <p:spPr>
          <a:xfrm>
            <a:off x="10266827" y="219228"/>
            <a:ext cx="1373910"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fr-FR" sz="1050" err="1">
                <a:solidFill>
                  <a:schemeClr val="accent2">
                    <a:alpha val="50000"/>
                  </a:schemeClr>
                </a:solidFill>
                <a:latin typeface="+mj-lt"/>
                <a:sym typeface="Degular Bold"/>
              </a:rPr>
              <a:t>Empowering</a:t>
            </a:r>
            <a:r>
              <a:rPr lang="fr-FR" sz="1050">
                <a:solidFill>
                  <a:schemeClr val="accent2">
                    <a:alpha val="50000"/>
                  </a:schemeClr>
                </a:solidFill>
                <a:latin typeface="+mj-lt"/>
                <a:sym typeface="Degular Bold"/>
              </a:rPr>
              <a:t> Diversité</a:t>
            </a:r>
          </a:p>
        </p:txBody>
      </p:sp>
      <p:sp>
        <p:nvSpPr>
          <p:cNvPr id="9" name="object 25">
            <a:extLst>
              <a:ext uri="{FF2B5EF4-FFF2-40B4-BE49-F238E27FC236}">
                <a16:creationId xmlns:a16="http://schemas.microsoft.com/office/drawing/2014/main" id="{A94F6BF5-E814-4D54-49B8-054A24B940B6}"/>
              </a:ext>
            </a:extLst>
          </p:cNvPr>
          <p:cNvSpPr/>
          <p:nvPr/>
        </p:nvSpPr>
        <p:spPr>
          <a:xfrm>
            <a:off x="6636216" y="346185"/>
            <a:ext cx="164210" cy="0"/>
          </a:xfrm>
          <a:prstGeom prst="line">
            <a:avLst/>
          </a:prstGeom>
          <a:ln w="3175">
            <a:solidFill>
              <a:schemeClr val="accent1"/>
            </a:solidFill>
          </a:ln>
        </p:spPr>
        <p:txBody>
          <a:bodyPr lIns="45719" rIns="45719"/>
          <a:lstStyle/>
          <a:p>
            <a:endParaRPr>
              <a:solidFill>
                <a:schemeClr val="accent2"/>
              </a:solidFill>
            </a:endParaRPr>
          </a:p>
        </p:txBody>
      </p:sp>
      <p:sp>
        <p:nvSpPr>
          <p:cNvPr id="10" name="object 25">
            <a:extLst>
              <a:ext uri="{FF2B5EF4-FFF2-40B4-BE49-F238E27FC236}">
                <a16:creationId xmlns:a16="http://schemas.microsoft.com/office/drawing/2014/main" id="{B930611E-B71F-3B4E-C459-9E0FBD0EA47D}"/>
              </a:ext>
            </a:extLst>
          </p:cNvPr>
          <p:cNvSpPr/>
          <p:nvPr/>
        </p:nvSpPr>
        <p:spPr>
          <a:xfrm>
            <a:off x="8374086" y="346185"/>
            <a:ext cx="164210" cy="0"/>
          </a:xfrm>
          <a:prstGeom prst="line">
            <a:avLst/>
          </a:prstGeom>
          <a:ln w="3175">
            <a:solidFill>
              <a:schemeClr val="accent1"/>
            </a:solidFill>
          </a:ln>
        </p:spPr>
        <p:txBody>
          <a:bodyPr lIns="45719" rIns="45719"/>
          <a:lstStyle/>
          <a:p>
            <a:endParaRPr>
              <a:solidFill>
                <a:schemeClr val="accent2"/>
              </a:solidFill>
            </a:endParaRPr>
          </a:p>
        </p:txBody>
      </p:sp>
      <p:sp>
        <p:nvSpPr>
          <p:cNvPr id="11" name="object 25">
            <a:extLst>
              <a:ext uri="{FF2B5EF4-FFF2-40B4-BE49-F238E27FC236}">
                <a16:creationId xmlns:a16="http://schemas.microsoft.com/office/drawing/2014/main" id="{1933BB17-F4E5-A6AC-C0B3-BC9709C3DCCA}"/>
              </a:ext>
            </a:extLst>
          </p:cNvPr>
          <p:cNvSpPr/>
          <p:nvPr/>
        </p:nvSpPr>
        <p:spPr>
          <a:xfrm>
            <a:off x="10078477" y="346185"/>
            <a:ext cx="164210" cy="0"/>
          </a:xfrm>
          <a:prstGeom prst="line">
            <a:avLst/>
          </a:prstGeom>
          <a:ln w="3175">
            <a:solidFill>
              <a:schemeClr val="accent1"/>
            </a:solidFill>
          </a:ln>
        </p:spPr>
        <p:txBody>
          <a:bodyPr lIns="45719" rIns="45719"/>
          <a:lstStyle/>
          <a:p>
            <a:endParaRPr>
              <a:solidFill>
                <a:schemeClr val="accent2"/>
              </a:solidFill>
            </a:endParaRPr>
          </a:p>
        </p:txBody>
      </p:sp>
      <p:sp>
        <p:nvSpPr>
          <p:cNvPr id="12" name="Texte niveau 1…">
            <a:extLst>
              <a:ext uri="{FF2B5EF4-FFF2-40B4-BE49-F238E27FC236}">
                <a16:creationId xmlns:a16="http://schemas.microsoft.com/office/drawing/2014/main" id="{316AFEEB-EBD5-9B73-5720-0EA0C0D753BA}"/>
              </a:ext>
            </a:extLst>
          </p:cNvPr>
          <p:cNvSpPr txBox="1">
            <a:spLocks/>
          </p:cNvSpPr>
          <p:nvPr/>
        </p:nvSpPr>
        <p:spPr>
          <a:xfrm>
            <a:off x="509220" y="1621049"/>
            <a:ext cx="11089472" cy="498043"/>
          </a:xfrm>
          <a:prstGeom prst="rect">
            <a:avLst/>
          </a:prstGeom>
        </p:spPr>
        <p:txBody>
          <a:bodyPr>
            <a:norm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algn="ctr" hangingPunct="1"/>
            <a:r>
              <a:rPr lang="fr-FR" sz="1600"/>
              <a:t>Notre politique récompense l’engagement et propose des possibilités d’évolution rapide.</a:t>
            </a:r>
          </a:p>
        </p:txBody>
      </p:sp>
      <p:pic>
        <p:nvPicPr>
          <p:cNvPr id="17" name="Image 16" descr="Une image contenant Police, texte, Graphique, capture d’écran&#10;&#10;Description générée automatiquement">
            <a:extLst>
              <a:ext uri="{FF2B5EF4-FFF2-40B4-BE49-F238E27FC236}">
                <a16:creationId xmlns:a16="http://schemas.microsoft.com/office/drawing/2014/main" id="{B23D05F5-21A1-0925-84E4-5082C4E19C2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7084"/>
          <a:stretch/>
        </p:blipFill>
        <p:spPr>
          <a:xfrm>
            <a:off x="551263" y="230371"/>
            <a:ext cx="1762801" cy="379145"/>
          </a:xfrm>
          <a:prstGeom prst="rect">
            <a:avLst/>
          </a:prstGeom>
        </p:spPr>
      </p:pic>
      <p:sp>
        <p:nvSpPr>
          <p:cNvPr id="30" name="Figure">
            <a:extLst>
              <a:ext uri="{FF2B5EF4-FFF2-40B4-BE49-F238E27FC236}">
                <a16:creationId xmlns:a16="http://schemas.microsoft.com/office/drawing/2014/main" id="{B4A1CB3D-A3E9-870A-BE64-9993A11C8490}"/>
              </a:ext>
            </a:extLst>
          </p:cNvPr>
          <p:cNvSpPr/>
          <p:nvPr/>
        </p:nvSpPr>
        <p:spPr>
          <a:xfrm rot="10800000" flipH="1">
            <a:off x="5131933" y="5212871"/>
            <a:ext cx="4645053" cy="9337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758" y="21600"/>
                </a:lnTo>
                <a:lnTo>
                  <a:pt x="18842" y="21600"/>
                </a:lnTo>
                <a:lnTo>
                  <a:pt x="21600" y="0"/>
                </a:lnTo>
                <a:close/>
              </a:path>
            </a:pathLst>
          </a:custGeom>
          <a:solidFill>
            <a:schemeClr val="accent2"/>
          </a:solidFill>
          <a:ln w="6350" cap="flat">
            <a:solidFill>
              <a:schemeClr val="accent2"/>
            </a:solidFill>
            <a:prstDash val="solid"/>
            <a:miter lim="800000"/>
          </a:ln>
          <a:effectLst/>
        </p:spPr>
        <p:txBody>
          <a:bodyPr wrap="square" lIns="45718" tIns="45718" rIns="45718" bIns="45718" numCol="1" anchor="ctr">
            <a:noAutofit/>
          </a:bodyPr>
          <a:lstStyle/>
          <a:p>
            <a:pPr algn="ctr"/>
            <a:endParaRPr sz="1200" b="1">
              <a:latin typeface="Times New Roman"/>
              <a:cs typeface="Times New Roman"/>
            </a:endParaRPr>
          </a:p>
        </p:txBody>
      </p:sp>
      <p:sp>
        <p:nvSpPr>
          <p:cNvPr id="31" name="Consultant">
            <a:extLst>
              <a:ext uri="{FF2B5EF4-FFF2-40B4-BE49-F238E27FC236}">
                <a16:creationId xmlns:a16="http://schemas.microsoft.com/office/drawing/2014/main" id="{F758B03F-D771-3224-6FD0-FBB02B942DF2}"/>
              </a:ext>
            </a:extLst>
          </p:cNvPr>
          <p:cNvSpPr txBox="1"/>
          <p:nvPr/>
        </p:nvSpPr>
        <p:spPr>
          <a:xfrm>
            <a:off x="7062006" y="5556455"/>
            <a:ext cx="784900" cy="24661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0673" tIns="30673" rIns="30673" bIns="30673" numCol="1" anchor="ctr">
            <a:spAutoFit/>
          </a:bodyPr>
          <a:lstStyle>
            <a:lvl1pPr algn="ctr">
              <a:defRPr sz="1400">
                <a:solidFill>
                  <a:srgbClr val="FFFFFF"/>
                </a:solidFill>
                <a:latin typeface="Degular Regular"/>
                <a:ea typeface="Degular Regular"/>
                <a:cs typeface="Degular Regular"/>
                <a:sym typeface="Degular Regular"/>
              </a:defRPr>
            </a:lvl1pPr>
          </a:lstStyle>
          <a:p>
            <a:r>
              <a:rPr sz="1200">
                <a:solidFill>
                  <a:schemeClr val="bg1"/>
                </a:solidFill>
                <a:latin typeface="Degular Bold" panose="020B0804050503060204" pitchFamily="34" charset="0"/>
              </a:rPr>
              <a:t>Consultant</a:t>
            </a:r>
          </a:p>
        </p:txBody>
      </p:sp>
      <p:sp>
        <p:nvSpPr>
          <p:cNvPr id="28" name="Figure">
            <a:extLst>
              <a:ext uri="{FF2B5EF4-FFF2-40B4-BE49-F238E27FC236}">
                <a16:creationId xmlns:a16="http://schemas.microsoft.com/office/drawing/2014/main" id="{181942E1-ACFA-0B21-66D7-13A1F16FE368}"/>
              </a:ext>
            </a:extLst>
          </p:cNvPr>
          <p:cNvSpPr/>
          <p:nvPr/>
        </p:nvSpPr>
        <p:spPr>
          <a:xfrm rot="10800000" flipH="1">
            <a:off x="5724254" y="4188052"/>
            <a:ext cx="3460411" cy="9371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613" y="21600"/>
                </a:lnTo>
                <a:lnTo>
                  <a:pt x="17987" y="21600"/>
                </a:lnTo>
                <a:lnTo>
                  <a:pt x="21600" y="0"/>
                </a:lnTo>
                <a:close/>
              </a:path>
            </a:pathLst>
          </a:custGeom>
          <a:solidFill>
            <a:schemeClr val="accent1">
              <a:lumMod val="50000"/>
            </a:schemeClr>
          </a:solidFill>
          <a:ln w="6350" cap="flat">
            <a:solidFill>
              <a:schemeClr val="accent2"/>
            </a:solidFill>
            <a:prstDash val="solid"/>
            <a:miter lim="800000"/>
          </a:ln>
          <a:effectLst/>
        </p:spPr>
        <p:txBody>
          <a:bodyPr wrap="square" lIns="45718" tIns="45718" rIns="45718" bIns="45718" numCol="1" anchor="ctr">
            <a:noAutofit/>
          </a:bodyPr>
          <a:lstStyle/>
          <a:p>
            <a:pPr algn="ctr"/>
            <a:endParaRPr sz="1200" b="1">
              <a:latin typeface="Times New Roman"/>
              <a:cs typeface="Times New Roman"/>
            </a:endParaRPr>
          </a:p>
        </p:txBody>
      </p:sp>
      <p:sp>
        <p:nvSpPr>
          <p:cNvPr id="29" name="Consultant Senior">
            <a:extLst>
              <a:ext uri="{FF2B5EF4-FFF2-40B4-BE49-F238E27FC236}">
                <a16:creationId xmlns:a16="http://schemas.microsoft.com/office/drawing/2014/main" id="{169490BF-AFFF-E920-D382-4C4CF36C227A}"/>
              </a:ext>
            </a:extLst>
          </p:cNvPr>
          <p:cNvSpPr txBox="1"/>
          <p:nvPr/>
        </p:nvSpPr>
        <p:spPr>
          <a:xfrm>
            <a:off x="6835983" y="4533344"/>
            <a:ext cx="1236947" cy="24661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0673" tIns="30673" rIns="30673" bIns="30673" numCol="1" anchor="ctr">
            <a:spAutoFit/>
          </a:bodyPr>
          <a:lstStyle>
            <a:lvl1pPr algn="ctr">
              <a:defRPr sz="1400">
                <a:solidFill>
                  <a:srgbClr val="FFFFFF"/>
                </a:solidFill>
                <a:latin typeface="Degular Bold"/>
                <a:ea typeface="Degular Bold"/>
                <a:cs typeface="Degular Bold"/>
                <a:sym typeface="Degular Bold"/>
              </a:defRPr>
            </a:lvl1pPr>
          </a:lstStyle>
          <a:p>
            <a:r>
              <a:rPr sz="1200">
                <a:solidFill>
                  <a:schemeClr val="bg1"/>
                </a:solidFill>
                <a:latin typeface="Degular Bold" panose="020B0804050503060204" pitchFamily="34" charset="0"/>
              </a:rPr>
              <a:t>Consultant Senior</a:t>
            </a:r>
          </a:p>
        </p:txBody>
      </p:sp>
      <p:sp>
        <p:nvSpPr>
          <p:cNvPr id="26" name="Figure">
            <a:extLst>
              <a:ext uri="{FF2B5EF4-FFF2-40B4-BE49-F238E27FC236}">
                <a16:creationId xmlns:a16="http://schemas.microsoft.com/office/drawing/2014/main" id="{A5A05BC6-CBAB-6403-DEB0-0F46B7BB3FB7}"/>
              </a:ext>
            </a:extLst>
          </p:cNvPr>
          <p:cNvSpPr/>
          <p:nvPr/>
        </p:nvSpPr>
        <p:spPr>
          <a:xfrm rot="10800000" flipH="1">
            <a:off x="6305444" y="3164942"/>
            <a:ext cx="2298034" cy="9354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614" y="21600"/>
                </a:lnTo>
                <a:lnTo>
                  <a:pt x="15986" y="21600"/>
                </a:lnTo>
                <a:lnTo>
                  <a:pt x="21600" y="0"/>
                </a:lnTo>
                <a:close/>
              </a:path>
            </a:pathLst>
          </a:custGeom>
          <a:solidFill>
            <a:schemeClr val="accent1">
              <a:lumMod val="75000"/>
            </a:schemeClr>
          </a:solidFill>
          <a:ln w="6350" cap="flat">
            <a:solidFill>
              <a:schemeClr val="accent1">
                <a:lumMod val="75000"/>
              </a:schemeClr>
            </a:solidFill>
            <a:prstDash val="solid"/>
            <a:miter lim="800000"/>
          </a:ln>
          <a:effectLst/>
        </p:spPr>
        <p:txBody>
          <a:bodyPr wrap="square" lIns="45718" tIns="45718" rIns="45718" bIns="45718" numCol="1" anchor="ctr">
            <a:noAutofit/>
          </a:bodyPr>
          <a:lstStyle/>
          <a:p>
            <a:pPr algn="ctr"/>
            <a:endParaRPr sz="1200" b="1">
              <a:latin typeface="Times New Roman"/>
              <a:cs typeface="Times New Roman"/>
            </a:endParaRPr>
          </a:p>
        </p:txBody>
      </p:sp>
      <p:sp>
        <p:nvSpPr>
          <p:cNvPr id="27" name="Senior Manager…">
            <a:extLst>
              <a:ext uri="{FF2B5EF4-FFF2-40B4-BE49-F238E27FC236}">
                <a16:creationId xmlns:a16="http://schemas.microsoft.com/office/drawing/2014/main" id="{1BAE3719-0883-181C-0338-45436201A53C}"/>
              </a:ext>
            </a:extLst>
          </p:cNvPr>
          <p:cNvSpPr txBox="1"/>
          <p:nvPr/>
        </p:nvSpPr>
        <p:spPr>
          <a:xfrm>
            <a:off x="6911325" y="3417046"/>
            <a:ext cx="1086264" cy="4312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0673" tIns="30673" rIns="30673" bIns="30673" numCol="1" anchor="ctr">
            <a:spAutoFit/>
          </a:bodyPr>
          <a:lstStyle/>
          <a:p>
            <a:pPr algn="ctr">
              <a:defRPr sz="1400">
                <a:solidFill>
                  <a:srgbClr val="FFFFFF"/>
                </a:solidFill>
                <a:latin typeface="Degular Regular"/>
                <a:ea typeface="Degular Regular"/>
                <a:cs typeface="Degular Regular"/>
                <a:sym typeface="Degular Regular"/>
              </a:defRPr>
            </a:pPr>
            <a:r>
              <a:rPr sz="1200">
                <a:solidFill>
                  <a:schemeClr val="bg1"/>
                </a:solidFill>
                <a:latin typeface="Degular Bold" panose="020B0804050503060204" pitchFamily="34" charset="0"/>
              </a:rPr>
              <a:t>Senior Manager</a:t>
            </a:r>
            <a:endParaRPr sz="1200">
              <a:solidFill>
                <a:schemeClr val="bg1"/>
              </a:solidFill>
              <a:latin typeface="Degular Bold" panose="020B0804050503060204" pitchFamily="34" charset="0"/>
              <a:ea typeface="Times New Roman"/>
              <a:cs typeface="Times New Roman"/>
              <a:sym typeface="Times New Roman"/>
            </a:endParaRPr>
          </a:p>
          <a:p>
            <a:pPr algn="ctr">
              <a:defRPr sz="1400">
                <a:solidFill>
                  <a:srgbClr val="FFFFFF"/>
                </a:solidFill>
                <a:latin typeface="Degular Regular"/>
                <a:ea typeface="Degular Regular"/>
                <a:cs typeface="Degular Regular"/>
                <a:sym typeface="Degular Regular"/>
              </a:defRPr>
            </a:pPr>
            <a:r>
              <a:rPr sz="1200">
                <a:solidFill>
                  <a:schemeClr val="bg1"/>
                </a:solidFill>
                <a:latin typeface="Degular Bold" panose="020B0804050503060204" pitchFamily="34" charset="0"/>
              </a:rPr>
              <a:t>Manager</a:t>
            </a:r>
          </a:p>
        </p:txBody>
      </p:sp>
      <p:sp>
        <p:nvSpPr>
          <p:cNvPr id="24" name="Triangle">
            <a:extLst>
              <a:ext uri="{FF2B5EF4-FFF2-40B4-BE49-F238E27FC236}">
                <a16:creationId xmlns:a16="http://schemas.microsoft.com/office/drawing/2014/main" id="{94315AC7-171A-D83B-A5B1-F03CDEFFAAA8}"/>
              </a:ext>
            </a:extLst>
          </p:cNvPr>
          <p:cNvSpPr/>
          <p:nvPr/>
        </p:nvSpPr>
        <p:spPr>
          <a:xfrm>
            <a:off x="6906674" y="2191988"/>
            <a:ext cx="1095577" cy="880856"/>
          </a:xfrm>
          <a:prstGeom prst="triangle">
            <a:avLst/>
          </a:prstGeom>
          <a:solidFill>
            <a:schemeClr val="accent1"/>
          </a:solidFill>
          <a:ln w="6350" cap="flat">
            <a:solidFill>
              <a:schemeClr val="accent1"/>
            </a:solidFill>
            <a:prstDash val="solid"/>
            <a:miter lim="800000"/>
          </a:ln>
          <a:effectLst/>
        </p:spPr>
        <p:txBody>
          <a:bodyPr wrap="square" lIns="45718" tIns="45718" rIns="45718" bIns="45718" numCol="1" anchor="ctr">
            <a:noAutofit/>
          </a:bodyPr>
          <a:lstStyle/>
          <a:p>
            <a:pPr algn="ctr"/>
            <a:endParaRPr sz="1200" b="1">
              <a:latin typeface="Times New Roman"/>
              <a:cs typeface="Times New Roman"/>
            </a:endParaRPr>
          </a:p>
        </p:txBody>
      </p:sp>
      <p:sp>
        <p:nvSpPr>
          <p:cNvPr id="25" name="Directeur">
            <a:extLst>
              <a:ext uri="{FF2B5EF4-FFF2-40B4-BE49-F238E27FC236}">
                <a16:creationId xmlns:a16="http://schemas.microsoft.com/office/drawing/2014/main" id="{9B476FA3-7F6F-7CBB-0AF3-48897D2DB353}"/>
              </a:ext>
            </a:extLst>
          </p:cNvPr>
          <p:cNvSpPr txBox="1"/>
          <p:nvPr/>
        </p:nvSpPr>
        <p:spPr>
          <a:xfrm>
            <a:off x="7114905" y="2729322"/>
            <a:ext cx="679102" cy="24661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0673" tIns="30673" rIns="30673" bIns="30673" numCol="1" anchor="ctr">
            <a:spAutoFit/>
          </a:bodyPr>
          <a:lstStyle>
            <a:lvl1pPr algn="ctr">
              <a:defRPr sz="1400">
                <a:solidFill>
                  <a:srgbClr val="FFFFFF"/>
                </a:solidFill>
                <a:latin typeface="Degular Regular"/>
                <a:ea typeface="Degular Regular"/>
                <a:cs typeface="Degular Regular"/>
                <a:sym typeface="Degular Regular"/>
              </a:defRPr>
            </a:lvl1pPr>
          </a:lstStyle>
          <a:p>
            <a:r>
              <a:rPr sz="1200">
                <a:solidFill>
                  <a:schemeClr val="bg1"/>
                </a:solidFill>
                <a:latin typeface="Degular Bold" panose="020B0804050503060204" pitchFamily="34" charset="0"/>
              </a:rPr>
              <a:t>Directeur</a:t>
            </a:r>
          </a:p>
        </p:txBody>
      </p:sp>
      <p:sp>
        <p:nvSpPr>
          <p:cNvPr id="32" name="Espace réservé du texte 6">
            <a:extLst>
              <a:ext uri="{FF2B5EF4-FFF2-40B4-BE49-F238E27FC236}">
                <a16:creationId xmlns:a16="http://schemas.microsoft.com/office/drawing/2014/main" id="{E0EE9EE6-65AD-E41C-430B-5025F4E20ED1}"/>
              </a:ext>
            </a:extLst>
          </p:cNvPr>
          <p:cNvSpPr txBox="1">
            <a:spLocks/>
          </p:cNvSpPr>
          <p:nvPr/>
        </p:nvSpPr>
        <p:spPr>
          <a:xfrm>
            <a:off x="8432430" y="2707818"/>
            <a:ext cx="1586402" cy="3306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Aft>
                <a:spcPts val="600"/>
              </a:spcAft>
            </a:pPr>
            <a:r>
              <a:rPr lang="fr-FR">
                <a:latin typeface="+mj-lt"/>
              </a:rPr>
              <a:t>décision du CODIR</a:t>
            </a:r>
          </a:p>
        </p:txBody>
      </p:sp>
      <p:cxnSp>
        <p:nvCxnSpPr>
          <p:cNvPr id="35" name="Connecteur : en angle 34">
            <a:extLst>
              <a:ext uri="{FF2B5EF4-FFF2-40B4-BE49-F238E27FC236}">
                <a16:creationId xmlns:a16="http://schemas.microsoft.com/office/drawing/2014/main" id="{54FBE571-4949-3B60-3558-92AA2916D17B}"/>
              </a:ext>
            </a:extLst>
          </p:cNvPr>
          <p:cNvCxnSpPr>
            <a:cxnSpLocks/>
            <a:endCxn id="24" idx="5"/>
          </p:cNvCxnSpPr>
          <p:nvPr/>
        </p:nvCxnSpPr>
        <p:spPr>
          <a:xfrm rot="16200000" flipV="1">
            <a:off x="7529407" y="2831367"/>
            <a:ext cx="948607" cy="550706"/>
          </a:xfrm>
          <a:prstGeom prst="bentConnector2">
            <a:avLst/>
          </a:prstGeom>
          <a:noFill/>
          <a:ln w="317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cxnSp>
        <p:nvCxnSpPr>
          <p:cNvPr id="37" name="Connecteur : en angle 36">
            <a:extLst>
              <a:ext uri="{FF2B5EF4-FFF2-40B4-BE49-F238E27FC236}">
                <a16:creationId xmlns:a16="http://schemas.microsoft.com/office/drawing/2014/main" id="{FDF26DC7-7DBC-F1E2-A005-71D61AAF8A1A}"/>
              </a:ext>
            </a:extLst>
          </p:cNvPr>
          <p:cNvCxnSpPr>
            <a:cxnSpLocks/>
          </p:cNvCxnSpPr>
          <p:nvPr/>
        </p:nvCxnSpPr>
        <p:spPr>
          <a:xfrm rot="16200000" flipV="1">
            <a:off x="8050112" y="3809974"/>
            <a:ext cx="1091272" cy="633372"/>
          </a:xfrm>
          <a:prstGeom prst="bentConnector3">
            <a:avLst>
              <a:gd name="adj1" fmla="val 100275"/>
            </a:avLst>
          </a:prstGeom>
          <a:noFill/>
          <a:ln w="317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cxnSp>
        <p:nvCxnSpPr>
          <p:cNvPr id="43" name="Connecteur : en angle 42">
            <a:extLst>
              <a:ext uri="{FF2B5EF4-FFF2-40B4-BE49-F238E27FC236}">
                <a16:creationId xmlns:a16="http://schemas.microsoft.com/office/drawing/2014/main" id="{89CE99AD-A5A2-647E-56E4-F0060A1DC88C}"/>
              </a:ext>
            </a:extLst>
          </p:cNvPr>
          <p:cNvCxnSpPr>
            <a:cxnSpLocks/>
          </p:cNvCxnSpPr>
          <p:nvPr/>
        </p:nvCxnSpPr>
        <p:spPr>
          <a:xfrm rot="16200000" flipV="1">
            <a:off x="8710355" y="4893706"/>
            <a:ext cx="948607" cy="550706"/>
          </a:xfrm>
          <a:prstGeom prst="bentConnector2">
            <a:avLst/>
          </a:prstGeom>
          <a:noFill/>
          <a:ln w="317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
        <p:nvSpPr>
          <p:cNvPr id="45" name="Espace réservé du texte 6">
            <a:extLst>
              <a:ext uri="{FF2B5EF4-FFF2-40B4-BE49-F238E27FC236}">
                <a16:creationId xmlns:a16="http://schemas.microsoft.com/office/drawing/2014/main" id="{83719DB7-2796-19C4-337D-25E0D4BD9A8C}"/>
              </a:ext>
            </a:extLst>
          </p:cNvPr>
          <p:cNvSpPr txBox="1">
            <a:spLocks/>
          </p:cNvSpPr>
          <p:nvPr/>
        </p:nvSpPr>
        <p:spPr>
          <a:xfrm>
            <a:off x="9082675" y="3632294"/>
            <a:ext cx="1586402" cy="4727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Aft>
                <a:spcPts val="600"/>
              </a:spcAft>
            </a:pPr>
            <a:r>
              <a:rPr lang="fr-FR">
                <a:latin typeface="+mj-lt"/>
              </a:rPr>
              <a:t>Implication</a:t>
            </a:r>
            <a:br>
              <a:rPr lang="fr-FR">
                <a:latin typeface="+mj-lt"/>
              </a:rPr>
            </a:br>
            <a:r>
              <a:rPr lang="fr-FR">
                <a:latin typeface="+mj-lt"/>
              </a:rPr>
              <a:t>&amp; résultats</a:t>
            </a:r>
          </a:p>
        </p:txBody>
      </p:sp>
      <p:sp>
        <p:nvSpPr>
          <p:cNvPr id="46" name="Espace réservé du texte 6">
            <a:extLst>
              <a:ext uri="{FF2B5EF4-FFF2-40B4-BE49-F238E27FC236}">
                <a16:creationId xmlns:a16="http://schemas.microsoft.com/office/drawing/2014/main" id="{448FE03C-7BD4-61FD-BEC2-2F2CC78C0915}"/>
              </a:ext>
            </a:extLst>
          </p:cNvPr>
          <p:cNvSpPr txBox="1">
            <a:spLocks/>
          </p:cNvSpPr>
          <p:nvPr/>
        </p:nvSpPr>
        <p:spPr>
          <a:xfrm>
            <a:off x="9682501" y="4757258"/>
            <a:ext cx="1586402" cy="3306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Aft>
                <a:spcPts val="600"/>
              </a:spcAft>
            </a:pPr>
            <a:r>
              <a:rPr lang="fr-FR">
                <a:latin typeface="+mj-lt"/>
              </a:rPr>
              <a:t>ancienneté</a:t>
            </a:r>
          </a:p>
        </p:txBody>
      </p:sp>
      <p:sp>
        <p:nvSpPr>
          <p:cNvPr id="59" name="Forme libre : forme 58">
            <a:extLst>
              <a:ext uri="{FF2B5EF4-FFF2-40B4-BE49-F238E27FC236}">
                <a16:creationId xmlns:a16="http://schemas.microsoft.com/office/drawing/2014/main" id="{B1774A25-8A87-18D5-1E63-0948E6F672A8}"/>
              </a:ext>
            </a:extLst>
          </p:cNvPr>
          <p:cNvSpPr/>
          <p:nvPr/>
        </p:nvSpPr>
        <p:spPr>
          <a:xfrm>
            <a:off x="2047979" y="3164942"/>
            <a:ext cx="4752101" cy="934198"/>
          </a:xfrm>
          <a:custGeom>
            <a:avLst/>
            <a:gdLst>
              <a:gd name="connsiteX0" fmla="*/ 0 w 4713397"/>
              <a:gd name="connsiteY0" fmla="*/ 0 h 934198"/>
              <a:gd name="connsiteX1" fmla="*/ 4713397 w 4713397"/>
              <a:gd name="connsiteY1" fmla="*/ 0 h 934198"/>
              <a:gd name="connsiteX2" fmla="*/ 4116943 w 4713397"/>
              <a:gd name="connsiteY2" fmla="*/ 934198 h 934198"/>
              <a:gd name="connsiteX3" fmla="*/ 0 w 4713397"/>
              <a:gd name="connsiteY3" fmla="*/ 934198 h 934198"/>
            </a:gdLst>
            <a:ahLst/>
            <a:cxnLst>
              <a:cxn ang="0">
                <a:pos x="connsiteX0" y="connsiteY0"/>
              </a:cxn>
              <a:cxn ang="0">
                <a:pos x="connsiteX1" y="connsiteY1"/>
              </a:cxn>
              <a:cxn ang="0">
                <a:pos x="connsiteX2" y="connsiteY2"/>
              </a:cxn>
              <a:cxn ang="0">
                <a:pos x="connsiteX3" y="connsiteY3"/>
              </a:cxn>
            </a:cxnLst>
            <a:rect l="l" t="t" r="r" b="b"/>
            <a:pathLst>
              <a:path w="4713397" h="934198">
                <a:moveTo>
                  <a:pt x="0" y="0"/>
                </a:moveTo>
                <a:lnTo>
                  <a:pt x="4713397" y="0"/>
                </a:lnTo>
                <a:lnTo>
                  <a:pt x="4116943" y="934198"/>
                </a:lnTo>
                <a:lnTo>
                  <a:pt x="0" y="934198"/>
                </a:lnTo>
                <a:close/>
              </a:path>
            </a:pathLst>
          </a:custGeom>
          <a:noFill/>
          <a:ln w="3175" cap="flat">
            <a:solidFill>
              <a:schemeClr val="accent1">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Degular Regular"/>
            </a:endParaRPr>
          </a:p>
        </p:txBody>
      </p:sp>
      <p:sp>
        <p:nvSpPr>
          <p:cNvPr id="61" name="Forme libre : forme 60">
            <a:extLst>
              <a:ext uri="{FF2B5EF4-FFF2-40B4-BE49-F238E27FC236}">
                <a16:creationId xmlns:a16="http://schemas.microsoft.com/office/drawing/2014/main" id="{303BA25B-CE8F-5B4E-2E03-FAE42279D6F8}"/>
              </a:ext>
            </a:extLst>
          </p:cNvPr>
          <p:cNvSpPr/>
          <p:nvPr/>
        </p:nvSpPr>
        <p:spPr>
          <a:xfrm>
            <a:off x="2047979" y="4191070"/>
            <a:ext cx="4122438" cy="934198"/>
          </a:xfrm>
          <a:custGeom>
            <a:avLst/>
            <a:gdLst>
              <a:gd name="connsiteX0" fmla="*/ 0 w 4122438"/>
              <a:gd name="connsiteY0" fmla="*/ 0 h 934198"/>
              <a:gd name="connsiteX1" fmla="*/ 4122438 w 4122438"/>
              <a:gd name="connsiteY1" fmla="*/ 0 h 934198"/>
              <a:gd name="connsiteX2" fmla="*/ 3545471 w 4122438"/>
              <a:gd name="connsiteY2" fmla="*/ 934198 h 934198"/>
              <a:gd name="connsiteX3" fmla="*/ 0 w 4122438"/>
              <a:gd name="connsiteY3" fmla="*/ 934198 h 934198"/>
            </a:gdLst>
            <a:ahLst/>
            <a:cxnLst>
              <a:cxn ang="0">
                <a:pos x="connsiteX0" y="connsiteY0"/>
              </a:cxn>
              <a:cxn ang="0">
                <a:pos x="connsiteX1" y="connsiteY1"/>
              </a:cxn>
              <a:cxn ang="0">
                <a:pos x="connsiteX2" y="connsiteY2"/>
              </a:cxn>
              <a:cxn ang="0">
                <a:pos x="connsiteX3" y="connsiteY3"/>
              </a:cxn>
            </a:cxnLst>
            <a:rect l="l" t="t" r="r" b="b"/>
            <a:pathLst>
              <a:path w="4122438" h="934198">
                <a:moveTo>
                  <a:pt x="0" y="0"/>
                </a:moveTo>
                <a:lnTo>
                  <a:pt x="4122438" y="0"/>
                </a:lnTo>
                <a:lnTo>
                  <a:pt x="3545471" y="934198"/>
                </a:lnTo>
                <a:lnTo>
                  <a:pt x="0" y="934198"/>
                </a:lnTo>
                <a:close/>
              </a:path>
            </a:pathLst>
          </a:custGeom>
          <a:noFill/>
          <a:ln w="3175" cap="flat">
            <a:solidFill>
              <a:schemeClr val="accent1">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Degular Regular"/>
            </a:endParaRPr>
          </a:p>
        </p:txBody>
      </p:sp>
      <p:sp>
        <p:nvSpPr>
          <p:cNvPr id="62" name="Forme libre : forme 61">
            <a:extLst>
              <a:ext uri="{FF2B5EF4-FFF2-40B4-BE49-F238E27FC236}">
                <a16:creationId xmlns:a16="http://schemas.microsoft.com/office/drawing/2014/main" id="{F7DF3FA0-A719-CE1D-6B73-A0604A32AEA8}"/>
              </a:ext>
            </a:extLst>
          </p:cNvPr>
          <p:cNvSpPr/>
          <p:nvPr/>
        </p:nvSpPr>
        <p:spPr>
          <a:xfrm>
            <a:off x="2047979" y="5208296"/>
            <a:ext cx="3545360" cy="934198"/>
          </a:xfrm>
          <a:custGeom>
            <a:avLst/>
            <a:gdLst>
              <a:gd name="connsiteX0" fmla="*/ 0 w 3545360"/>
              <a:gd name="connsiteY0" fmla="*/ 0 h 934198"/>
              <a:gd name="connsiteX1" fmla="*/ 3545360 w 3545360"/>
              <a:gd name="connsiteY1" fmla="*/ 0 h 934198"/>
              <a:gd name="connsiteX2" fmla="*/ 2951988 w 3545360"/>
              <a:gd name="connsiteY2" fmla="*/ 934198 h 934198"/>
              <a:gd name="connsiteX3" fmla="*/ 0 w 3545360"/>
              <a:gd name="connsiteY3" fmla="*/ 934198 h 934198"/>
            </a:gdLst>
            <a:ahLst/>
            <a:cxnLst>
              <a:cxn ang="0">
                <a:pos x="connsiteX0" y="connsiteY0"/>
              </a:cxn>
              <a:cxn ang="0">
                <a:pos x="connsiteX1" y="connsiteY1"/>
              </a:cxn>
              <a:cxn ang="0">
                <a:pos x="connsiteX2" y="connsiteY2"/>
              </a:cxn>
              <a:cxn ang="0">
                <a:pos x="connsiteX3" y="connsiteY3"/>
              </a:cxn>
            </a:cxnLst>
            <a:rect l="l" t="t" r="r" b="b"/>
            <a:pathLst>
              <a:path w="3545360" h="934198">
                <a:moveTo>
                  <a:pt x="0" y="0"/>
                </a:moveTo>
                <a:lnTo>
                  <a:pt x="3545360" y="0"/>
                </a:lnTo>
                <a:lnTo>
                  <a:pt x="2951988" y="934198"/>
                </a:lnTo>
                <a:lnTo>
                  <a:pt x="0" y="934198"/>
                </a:lnTo>
                <a:close/>
              </a:path>
            </a:pathLst>
          </a:custGeom>
          <a:noFill/>
          <a:ln w="3175" cap="flat">
            <a:solidFill>
              <a:schemeClr val="accent2"/>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Degular Regular"/>
            </a:endParaRPr>
          </a:p>
        </p:txBody>
      </p:sp>
      <p:sp>
        <p:nvSpPr>
          <p:cNvPr id="63" name="Espace réservé du texte 6">
            <a:extLst>
              <a:ext uri="{FF2B5EF4-FFF2-40B4-BE49-F238E27FC236}">
                <a16:creationId xmlns:a16="http://schemas.microsoft.com/office/drawing/2014/main" id="{07AB9107-8823-3428-666D-C1A7934F1F08}"/>
              </a:ext>
            </a:extLst>
          </p:cNvPr>
          <p:cNvSpPr txBox="1">
            <a:spLocks/>
          </p:cNvSpPr>
          <p:nvPr/>
        </p:nvSpPr>
        <p:spPr>
          <a:xfrm>
            <a:off x="2225981" y="3417046"/>
            <a:ext cx="3459480" cy="4312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lnSpcReduction="10000"/>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r>
              <a:rPr lang="fr-FR">
                <a:latin typeface="+mn-lt"/>
              </a:rPr>
              <a:t>3 années pour </a:t>
            </a:r>
            <a:r>
              <a:rPr lang="fr-FR" sz="1600">
                <a:solidFill>
                  <a:schemeClr val="accent1"/>
                </a:solidFill>
                <a:latin typeface="Brill" panose="020F0602050406030203" pitchFamily="34" charset="0"/>
                <a:ea typeface="Brill" panose="020F0602050406030203" pitchFamily="34" charset="0"/>
              </a:rPr>
              <a:t>développer ses expertises </a:t>
            </a:r>
            <a:br>
              <a:rPr lang="fr-FR">
                <a:latin typeface="+mn-lt"/>
              </a:rPr>
            </a:br>
            <a:r>
              <a:rPr lang="fr-FR">
                <a:latin typeface="+mn-lt"/>
              </a:rPr>
              <a:t>et ses compétences managériales</a:t>
            </a:r>
          </a:p>
        </p:txBody>
      </p:sp>
      <p:sp>
        <p:nvSpPr>
          <p:cNvPr id="64" name="Espace réservé du texte 6">
            <a:extLst>
              <a:ext uri="{FF2B5EF4-FFF2-40B4-BE49-F238E27FC236}">
                <a16:creationId xmlns:a16="http://schemas.microsoft.com/office/drawing/2014/main" id="{C74D124F-6646-0C56-3AF5-E2E5567B6ECC}"/>
              </a:ext>
            </a:extLst>
          </p:cNvPr>
          <p:cNvSpPr txBox="1">
            <a:spLocks/>
          </p:cNvSpPr>
          <p:nvPr/>
        </p:nvSpPr>
        <p:spPr>
          <a:xfrm>
            <a:off x="2225981" y="4487332"/>
            <a:ext cx="3459480" cy="2926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r>
              <a:rPr lang="fr-FR">
                <a:latin typeface="+mn-lt"/>
              </a:rPr>
              <a:t>3 années pour </a:t>
            </a:r>
            <a:r>
              <a:rPr lang="fr-FR" sz="1600">
                <a:solidFill>
                  <a:schemeClr val="accent1"/>
                </a:solidFill>
                <a:latin typeface="Brill" panose="020F0602050406030203" pitchFamily="34" charset="0"/>
                <a:ea typeface="Brill" panose="020F0602050406030203" pitchFamily="34" charset="0"/>
              </a:rPr>
              <a:t>approfondir ses compétences</a:t>
            </a:r>
          </a:p>
        </p:txBody>
      </p:sp>
      <p:sp>
        <p:nvSpPr>
          <p:cNvPr id="65" name="Espace réservé du texte 6">
            <a:extLst>
              <a:ext uri="{FF2B5EF4-FFF2-40B4-BE49-F238E27FC236}">
                <a16:creationId xmlns:a16="http://schemas.microsoft.com/office/drawing/2014/main" id="{F6497586-0ADD-0796-E2C1-36D3F462400D}"/>
              </a:ext>
            </a:extLst>
          </p:cNvPr>
          <p:cNvSpPr txBox="1">
            <a:spLocks/>
          </p:cNvSpPr>
          <p:nvPr/>
        </p:nvSpPr>
        <p:spPr>
          <a:xfrm>
            <a:off x="2225981" y="5459756"/>
            <a:ext cx="3459480" cy="4312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lnSpcReduction="10000"/>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r>
              <a:rPr lang="fr-FR">
                <a:latin typeface="+mn-lt"/>
              </a:rPr>
              <a:t>3 années pour s’approprier </a:t>
            </a:r>
            <a:br>
              <a:rPr lang="fr-FR">
                <a:latin typeface="+mn-lt"/>
              </a:rPr>
            </a:br>
            <a:r>
              <a:rPr lang="fr-FR" sz="1600">
                <a:solidFill>
                  <a:schemeClr val="accent1"/>
                </a:solidFill>
                <a:latin typeface="Brill" panose="020F0602050406030203" pitchFamily="34" charset="0"/>
                <a:ea typeface="Brill" panose="020F0602050406030203" pitchFamily="34" charset="0"/>
              </a:rPr>
              <a:t>les bases du métier de consultant</a:t>
            </a:r>
          </a:p>
        </p:txBody>
      </p:sp>
      <p:sp>
        <p:nvSpPr>
          <p:cNvPr id="3" name="Espace réservé du numéro de diapositive 2">
            <a:extLst>
              <a:ext uri="{FF2B5EF4-FFF2-40B4-BE49-F238E27FC236}">
                <a16:creationId xmlns:a16="http://schemas.microsoft.com/office/drawing/2014/main" id="{E5FAA1D3-497D-E899-21F0-AAD30E5C1AB1}"/>
              </a:ext>
            </a:extLst>
          </p:cNvPr>
          <p:cNvSpPr>
            <a:spLocks noGrp="1"/>
          </p:cNvSpPr>
          <p:nvPr>
            <p:ph type="sldNum" sz="quarter" idx="10"/>
          </p:nvPr>
        </p:nvSpPr>
        <p:spPr/>
        <p:txBody>
          <a:bodyPr/>
          <a:lstStyle/>
          <a:p>
            <a:fld id="{86CB4B4D-7CA3-9044-876B-883B54F8677D}" type="slidenum">
              <a:rPr lang="fr-FR" smtClean="0"/>
              <a:pPr/>
              <a:t>11</a:t>
            </a:fld>
            <a:endParaRPr lang="fr-FR"/>
          </a:p>
        </p:txBody>
      </p:sp>
      <p:sp>
        <p:nvSpPr>
          <p:cNvPr id="13" name="object 25">
            <a:extLst>
              <a:ext uri="{FF2B5EF4-FFF2-40B4-BE49-F238E27FC236}">
                <a16:creationId xmlns:a16="http://schemas.microsoft.com/office/drawing/2014/main" id="{C6BE8CD2-5DF7-DCEB-78F3-02B8939A464A}"/>
              </a:ext>
            </a:extLst>
          </p:cNvPr>
          <p:cNvSpPr/>
          <p:nvPr/>
        </p:nvSpPr>
        <p:spPr>
          <a:xfrm>
            <a:off x="551264" y="6340087"/>
            <a:ext cx="11089114" cy="1"/>
          </a:xfrm>
          <a:prstGeom prst="line">
            <a:avLst/>
          </a:prstGeom>
          <a:ln w="10470">
            <a:solidFill>
              <a:schemeClr val="accent2"/>
            </a:solidFill>
          </a:ln>
        </p:spPr>
        <p:txBody>
          <a:bodyPr lIns="45719" rIns="45719"/>
          <a:lstStyle/>
          <a:p>
            <a:endParaRPr/>
          </a:p>
        </p:txBody>
      </p:sp>
      <p:pic>
        <p:nvPicPr>
          <p:cNvPr id="14" name="Image 13" descr="Une image contenant Police, texte, Graphique, capture d’écran&#10;&#10;Description générée automatiquement">
            <a:extLst>
              <a:ext uri="{FF2B5EF4-FFF2-40B4-BE49-F238E27FC236}">
                <a16:creationId xmlns:a16="http://schemas.microsoft.com/office/drawing/2014/main" id="{468A7F5F-C764-B88C-672E-910CDBE54B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243"/>
          <a:stretch/>
        </p:blipFill>
        <p:spPr>
          <a:xfrm>
            <a:off x="520783" y="6487592"/>
            <a:ext cx="2007617" cy="197362"/>
          </a:xfrm>
          <a:prstGeom prst="rect">
            <a:avLst/>
          </a:prstGeom>
        </p:spPr>
      </p:pic>
    </p:spTree>
    <p:extLst>
      <p:ext uri="{BB962C8B-B14F-4D97-AF65-F5344CB8AC3E}">
        <p14:creationId xmlns:p14="http://schemas.microsoft.com/office/powerpoint/2010/main" val="326396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617B2-D225-21F8-CC58-8EB4BB107A3A}"/>
            </a:ext>
          </a:extLst>
        </p:cNvPr>
        <p:cNvGrpSpPr/>
        <p:nvPr/>
      </p:nvGrpSpPr>
      <p:grpSpPr>
        <a:xfrm>
          <a:off x="0" y="0"/>
          <a:ext cx="0" cy="0"/>
          <a:chOff x="0" y="0"/>
          <a:chExt cx="0" cy="0"/>
        </a:xfrm>
      </p:grpSpPr>
      <p:pic>
        <p:nvPicPr>
          <p:cNvPr id="10" name="Espace réservé pour une image  9">
            <a:extLst>
              <a:ext uri="{FF2B5EF4-FFF2-40B4-BE49-F238E27FC236}">
                <a16:creationId xmlns:a16="http://schemas.microsoft.com/office/drawing/2014/main" id="{1FAD88E3-EDD9-1AB2-697D-A5DBCBFC163E}"/>
              </a:ext>
            </a:extLst>
          </p:cNvPr>
          <p:cNvPicPr>
            <a:picLocks noGrp="1" noChangeAspect="1"/>
          </p:cNvPicPr>
          <p:nvPr>
            <p:ph type="pic" idx="22"/>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938" r="6591" b="1552"/>
          <a:stretch/>
        </p:blipFill>
        <p:spPr>
          <a:xfrm flipH="1">
            <a:off x="-1" y="0"/>
            <a:ext cx="4724399" cy="6858000"/>
          </a:xfrm>
        </p:spPr>
      </p:pic>
      <p:sp>
        <p:nvSpPr>
          <p:cNvPr id="5" name="Rectangle 12">
            <a:extLst>
              <a:ext uri="{FF2B5EF4-FFF2-40B4-BE49-F238E27FC236}">
                <a16:creationId xmlns:a16="http://schemas.microsoft.com/office/drawing/2014/main" id="{5B83A9AF-9187-3582-0B7E-70FB1586E915}"/>
              </a:ext>
            </a:extLst>
          </p:cNvPr>
          <p:cNvSpPr/>
          <p:nvPr/>
        </p:nvSpPr>
        <p:spPr>
          <a:xfrm>
            <a:off x="0" y="0"/>
            <a:ext cx="4724398" cy="6870123"/>
          </a:xfrm>
          <a:prstGeom prst="rect">
            <a:avLst/>
          </a:prstGeom>
          <a:solidFill>
            <a:srgbClr val="FFFFFF">
              <a:alpha val="70000"/>
            </a:srgbClr>
          </a:solidFill>
          <a:ln w="12700">
            <a:miter lim="400000"/>
          </a:ln>
        </p:spPr>
        <p:txBody>
          <a:bodyPr lIns="45719" rIns="45719" anchor="ctr"/>
          <a:lstStyle/>
          <a:p>
            <a:pPr algn="ctr">
              <a:defRPr>
                <a:solidFill>
                  <a:srgbClr val="FFFFFF"/>
                </a:solidFill>
              </a:defRPr>
            </a:pPr>
            <a:endParaRPr/>
          </a:p>
        </p:txBody>
      </p:sp>
      <p:sp>
        <p:nvSpPr>
          <p:cNvPr id="3" name="Titre 2">
            <a:extLst>
              <a:ext uri="{FF2B5EF4-FFF2-40B4-BE49-F238E27FC236}">
                <a16:creationId xmlns:a16="http://schemas.microsoft.com/office/drawing/2014/main" id="{D156A81B-29F6-FE7D-68C0-795DE06F7538}"/>
              </a:ext>
            </a:extLst>
          </p:cNvPr>
          <p:cNvSpPr>
            <a:spLocks noGrp="1"/>
          </p:cNvSpPr>
          <p:nvPr>
            <p:ph type="title"/>
          </p:nvPr>
        </p:nvSpPr>
        <p:spPr>
          <a:xfrm>
            <a:off x="5241495" y="992257"/>
            <a:ext cx="1065978" cy="417753"/>
          </a:xfrm>
        </p:spPr>
        <p:txBody>
          <a:bodyPr>
            <a:noAutofit/>
          </a:bodyPr>
          <a:lstStyle/>
          <a:p>
            <a:pPr algn="l">
              <a:lnSpc>
                <a:spcPct val="90000"/>
              </a:lnSpc>
            </a:pPr>
            <a:r>
              <a:rPr lang="fr-FR" sz="2800"/>
              <a:t>3 Axes</a:t>
            </a:r>
          </a:p>
        </p:txBody>
      </p:sp>
      <p:sp>
        <p:nvSpPr>
          <p:cNvPr id="18" name="Espace réservé du texte 6">
            <a:extLst>
              <a:ext uri="{FF2B5EF4-FFF2-40B4-BE49-F238E27FC236}">
                <a16:creationId xmlns:a16="http://schemas.microsoft.com/office/drawing/2014/main" id="{41739098-1ADF-6033-991E-2E7847F95409}"/>
              </a:ext>
            </a:extLst>
          </p:cNvPr>
          <p:cNvSpPr txBox="1">
            <a:spLocks/>
          </p:cNvSpPr>
          <p:nvPr/>
        </p:nvSpPr>
        <p:spPr>
          <a:xfrm>
            <a:off x="6333666" y="1759219"/>
            <a:ext cx="5309235" cy="12202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Bef>
                <a:spcPts val="600"/>
              </a:spcBef>
              <a:spcAft>
                <a:spcPts val="600"/>
              </a:spcAft>
            </a:pPr>
            <a:r>
              <a:rPr lang="fr-FR" sz="1800">
                <a:solidFill>
                  <a:schemeClr val="bg1"/>
                </a:solidFill>
                <a:latin typeface="Degular Bold" panose="020B0804050503060204" pitchFamily="34" charset="0"/>
              </a:rPr>
              <a:t>Business</a:t>
            </a:r>
            <a:endParaRPr lang="fr-FR" sz="1600">
              <a:solidFill>
                <a:schemeClr val="bg1"/>
              </a:solidFill>
              <a:latin typeface="Degular Bold" panose="020B0804050503060204" pitchFamily="34" charset="0"/>
            </a:endParaRPr>
          </a:p>
          <a:p>
            <a:pPr hangingPunct="1">
              <a:spcBef>
                <a:spcPts val="600"/>
              </a:spcBef>
              <a:spcAft>
                <a:spcPts val="600"/>
              </a:spcAft>
            </a:pPr>
            <a:r>
              <a:rPr lang="fr-FR">
                <a:solidFill>
                  <a:schemeClr val="bg1"/>
                </a:solidFill>
                <a:latin typeface="+mn-lt"/>
              </a:rPr>
              <a:t>Vous contribuez à l’effort commercial en détectant et en remontant</a:t>
            </a:r>
            <a:br>
              <a:rPr lang="fr-FR">
                <a:solidFill>
                  <a:schemeClr val="bg1"/>
                </a:solidFill>
                <a:latin typeface="+mn-lt"/>
              </a:rPr>
            </a:br>
            <a:r>
              <a:rPr lang="fr-FR">
                <a:solidFill>
                  <a:schemeClr val="bg1"/>
                </a:solidFill>
                <a:latin typeface="+mn-lt"/>
              </a:rPr>
              <a:t>de nouvelles opportunités. </a:t>
            </a:r>
          </a:p>
        </p:txBody>
      </p:sp>
      <p:sp>
        <p:nvSpPr>
          <p:cNvPr id="8" name="object 25">
            <a:extLst>
              <a:ext uri="{FF2B5EF4-FFF2-40B4-BE49-F238E27FC236}">
                <a16:creationId xmlns:a16="http://schemas.microsoft.com/office/drawing/2014/main" id="{EBD655AF-81B0-563B-84B0-36D1CDBAA50D}"/>
              </a:ext>
            </a:extLst>
          </p:cNvPr>
          <p:cNvSpPr/>
          <p:nvPr/>
        </p:nvSpPr>
        <p:spPr>
          <a:xfrm>
            <a:off x="7277100" y="1890700"/>
            <a:ext cx="4295775" cy="0"/>
          </a:xfrm>
          <a:prstGeom prst="line">
            <a:avLst/>
          </a:prstGeom>
          <a:ln w="3175">
            <a:solidFill>
              <a:schemeClr val="accent1"/>
            </a:solidFill>
          </a:ln>
        </p:spPr>
        <p:txBody>
          <a:bodyPr lIns="45719" rIns="45719"/>
          <a:lstStyle/>
          <a:p>
            <a:endParaRPr/>
          </a:p>
        </p:txBody>
      </p:sp>
      <p:sp>
        <p:nvSpPr>
          <p:cNvPr id="2" name="Espace réservé du texte 3">
            <a:extLst>
              <a:ext uri="{FF2B5EF4-FFF2-40B4-BE49-F238E27FC236}">
                <a16:creationId xmlns:a16="http://schemas.microsoft.com/office/drawing/2014/main" id="{6B5E01D4-BFE5-EEE6-9D28-CD35E19A31D5}"/>
              </a:ext>
            </a:extLst>
          </p:cNvPr>
          <p:cNvSpPr txBox="1">
            <a:spLocks/>
          </p:cNvSpPr>
          <p:nvPr/>
        </p:nvSpPr>
        <p:spPr>
          <a:xfrm>
            <a:off x="551263" y="1534185"/>
            <a:ext cx="3830237" cy="12272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lnSpc>
                <a:spcPct val="90000"/>
              </a:lnSpc>
            </a:pPr>
            <a:r>
              <a:rPr lang="fr-FR" sz="3200">
                <a:latin typeface="Degular Bold" panose="020B0804050503060204" pitchFamily="34" charset="0"/>
                <a:ea typeface="+mn-ea"/>
                <a:cs typeface="+mn-cs"/>
                <a:sym typeface="Degular Regular"/>
              </a:rPr>
              <a:t>Ensemble, </a:t>
            </a:r>
            <a:br>
              <a:rPr lang="fr-FR" sz="3200">
                <a:latin typeface="Degular Bold" panose="020B0804050503060204" pitchFamily="34" charset="0"/>
                <a:ea typeface="+mn-ea"/>
                <a:cs typeface="+mn-cs"/>
                <a:sym typeface="Degular Regular"/>
              </a:rPr>
            </a:br>
            <a:r>
              <a:rPr lang="fr-FR" sz="3200">
                <a:latin typeface="Degular Bold" panose="020B0804050503060204" pitchFamily="34" charset="0"/>
                <a:ea typeface="+mn-ea"/>
                <a:cs typeface="+mn-cs"/>
                <a:sym typeface="Degular Regular"/>
              </a:rPr>
              <a:t>nous démultiplions </a:t>
            </a:r>
            <a:br>
              <a:rPr lang="fr-FR" sz="3200">
                <a:latin typeface="Degular Bold" panose="020B0804050503060204" pitchFamily="34" charset="0"/>
                <a:ea typeface="+mn-ea"/>
                <a:cs typeface="+mn-cs"/>
                <a:sym typeface="Degular Regular"/>
              </a:rPr>
            </a:br>
            <a:r>
              <a:rPr lang="fr-FR" sz="3200">
                <a:latin typeface="Degular Bold" panose="020B0804050503060204" pitchFamily="34" charset="0"/>
                <a:ea typeface="+mn-ea"/>
                <a:cs typeface="+mn-cs"/>
                <a:sym typeface="Degular Regular"/>
              </a:rPr>
              <a:t>votre pouvoir d’agir</a:t>
            </a:r>
          </a:p>
        </p:txBody>
      </p:sp>
      <p:sp>
        <p:nvSpPr>
          <p:cNvPr id="12" name="ZoneTexte 11">
            <a:extLst>
              <a:ext uri="{FF2B5EF4-FFF2-40B4-BE49-F238E27FC236}">
                <a16:creationId xmlns:a16="http://schemas.microsoft.com/office/drawing/2014/main" id="{810D4133-85B8-E2B1-B11E-84BC07788BF2}"/>
              </a:ext>
            </a:extLst>
          </p:cNvPr>
          <p:cNvSpPr txBox="1"/>
          <p:nvPr/>
        </p:nvSpPr>
        <p:spPr>
          <a:xfrm>
            <a:off x="5065837" y="219228"/>
            <a:ext cx="1546237"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fr-FR" sz="1050" err="1">
                <a:solidFill>
                  <a:schemeClr val="bg1">
                    <a:alpha val="50000"/>
                  </a:schemeClr>
                </a:solidFill>
                <a:latin typeface="+mj-lt"/>
                <a:sym typeface="Degular Bold"/>
              </a:rPr>
              <a:t>Empowering</a:t>
            </a:r>
            <a:r>
              <a:rPr lang="fr-FR" sz="1050">
                <a:solidFill>
                  <a:schemeClr val="bg1">
                    <a:alpha val="50000"/>
                  </a:schemeClr>
                </a:solidFill>
                <a:latin typeface="+mj-lt"/>
                <a:sym typeface="Degular Bold"/>
              </a:rPr>
              <a:t> Trajectoire</a:t>
            </a:r>
          </a:p>
        </p:txBody>
      </p:sp>
      <p:sp>
        <p:nvSpPr>
          <p:cNvPr id="14" name="ZoneTexte 13">
            <a:extLst>
              <a:ext uri="{FF2B5EF4-FFF2-40B4-BE49-F238E27FC236}">
                <a16:creationId xmlns:a16="http://schemas.microsoft.com/office/drawing/2014/main" id="{5AFFFC54-7C6E-EDF2-8D89-23ED7ECD5CA1}"/>
              </a:ext>
            </a:extLst>
          </p:cNvPr>
          <p:cNvSpPr txBox="1"/>
          <p:nvPr/>
        </p:nvSpPr>
        <p:spPr>
          <a:xfrm>
            <a:off x="6824568" y="219228"/>
            <a:ext cx="1525376"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fr-FR" sz="1050">
                <a:solidFill>
                  <a:schemeClr val="bg1"/>
                </a:solidFill>
                <a:latin typeface="Degular Bold" panose="020B0804050503060204" pitchFamily="34" charset="0"/>
                <a:sym typeface="Degular Bold"/>
              </a:rPr>
              <a:t>Empowering Autonomie</a:t>
            </a:r>
          </a:p>
        </p:txBody>
      </p:sp>
      <p:sp>
        <p:nvSpPr>
          <p:cNvPr id="15" name="ZoneTexte 14">
            <a:extLst>
              <a:ext uri="{FF2B5EF4-FFF2-40B4-BE49-F238E27FC236}">
                <a16:creationId xmlns:a16="http://schemas.microsoft.com/office/drawing/2014/main" id="{4C0E9004-5388-6DC2-ECF5-4740BACC43A3}"/>
              </a:ext>
            </a:extLst>
          </p:cNvPr>
          <p:cNvSpPr txBox="1"/>
          <p:nvPr/>
        </p:nvSpPr>
        <p:spPr>
          <a:xfrm>
            <a:off x="8562438" y="219228"/>
            <a:ext cx="1491897"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fr-FR" sz="1050" err="1">
                <a:solidFill>
                  <a:schemeClr val="bg1">
                    <a:alpha val="50000"/>
                  </a:schemeClr>
                </a:solidFill>
                <a:latin typeface="+mj-lt"/>
                <a:sym typeface="Degular Bold"/>
              </a:rPr>
              <a:t>Empowering</a:t>
            </a:r>
            <a:r>
              <a:rPr lang="fr-FR" sz="1050">
                <a:solidFill>
                  <a:schemeClr val="bg1">
                    <a:alpha val="50000"/>
                  </a:schemeClr>
                </a:solidFill>
                <a:latin typeface="+mj-lt"/>
                <a:sym typeface="Degular Bold"/>
              </a:rPr>
              <a:t> </a:t>
            </a:r>
            <a:r>
              <a:rPr lang="fr-FR" sz="1050" err="1">
                <a:solidFill>
                  <a:schemeClr val="bg1">
                    <a:alpha val="50000"/>
                  </a:schemeClr>
                </a:solidFill>
                <a:latin typeface="+mj-lt"/>
                <a:sym typeface="Degular Bold"/>
              </a:rPr>
              <a:t>Experience</a:t>
            </a:r>
            <a:endParaRPr lang="fr-FR" sz="1050">
              <a:solidFill>
                <a:schemeClr val="bg1">
                  <a:alpha val="50000"/>
                </a:schemeClr>
              </a:solidFill>
              <a:latin typeface="+mj-lt"/>
              <a:sym typeface="Degular Bold"/>
            </a:endParaRPr>
          </a:p>
        </p:txBody>
      </p:sp>
      <p:sp>
        <p:nvSpPr>
          <p:cNvPr id="16" name="ZoneTexte 15">
            <a:extLst>
              <a:ext uri="{FF2B5EF4-FFF2-40B4-BE49-F238E27FC236}">
                <a16:creationId xmlns:a16="http://schemas.microsoft.com/office/drawing/2014/main" id="{4B3E128E-239D-75F9-FD99-1EB9C68AB9EF}"/>
              </a:ext>
            </a:extLst>
          </p:cNvPr>
          <p:cNvSpPr txBox="1"/>
          <p:nvPr/>
        </p:nvSpPr>
        <p:spPr>
          <a:xfrm>
            <a:off x="10266827" y="219228"/>
            <a:ext cx="1373910"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fr-FR" sz="1050" err="1">
                <a:solidFill>
                  <a:schemeClr val="bg1">
                    <a:alpha val="50000"/>
                  </a:schemeClr>
                </a:solidFill>
                <a:latin typeface="+mj-lt"/>
                <a:sym typeface="Degular Bold"/>
              </a:rPr>
              <a:t>Empowering</a:t>
            </a:r>
            <a:r>
              <a:rPr lang="fr-FR" sz="1050">
                <a:solidFill>
                  <a:schemeClr val="bg1">
                    <a:alpha val="50000"/>
                  </a:schemeClr>
                </a:solidFill>
                <a:latin typeface="+mj-lt"/>
                <a:sym typeface="Degular Bold"/>
              </a:rPr>
              <a:t> Diversité</a:t>
            </a:r>
          </a:p>
        </p:txBody>
      </p:sp>
      <p:sp>
        <p:nvSpPr>
          <p:cNvPr id="25" name="object 25">
            <a:extLst>
              <a:ext uri="{FF2B5EF4-FFF2-40B4-BE49-F238E27FC236}">
                <a16:creationId xmlns:a16="http://schemas.microsoft.com/office/drawing/2014/main" id="{F210DAC6-346B-0811-CD20-E77E50686398}"/>
              </a:ext>
            </a:extLst>
          </p:cNvPr>
          <p:cNvSpPr/>
          <p:nvPr/>
        </p:nvSpPr>
        <p:spPr>
          <a:xfrm>
            <a:off x="6636216" y="346185"/>
            <a:ext cx="164210" cy="0"/>
          </a:xfrm>
          <a:prstGeom prst="line">
            <a:avLst/>
          </a:prstGeom>
          <a:ln w="3175">
            <a:solidFill>
              <a:schemeClr val="accent1"/>
            </a:solidFill>
          </a:ln>
        </p:spPr>
        <p:txBody>
          <a:bodyPr lIns="45719" rIns="45719"/>
          <a:lstStyle/>
          <a:p>
            <a:endParaRPr/>
          </a:p>
        </p:txBody>
      </p:sp>
      <p:sp>
        <p:nvSpPr>
          <p:cNvPr id="29" name="object 25">
            <a:extLst>
              <a:ext uri="{FF2B5EF4-FFF2-40B4-BE49-F238E27FC236}">
                <a16:creationId xmlns:a16="http://schemas.microsoft.com/office/drawing/2014/main" id="{8C34276D-96EE-25B6-670B-3A9B318F228B}"/>
              </a:ext>
            </a:extLst>
          </p:cNvPr>
          <p:cNvSpPr/>
          <p:nvPr/>
        </p:nvSpPr>
        <p:spPr>
          <a:xfrm>
            <a:off x="8374086" y="346185"/>
            <a:ext cx="164210" cy="0"/>
          </a:xfrm>
          <a:prstGeom prst="line">
            <a:avLst/>
          </a:prstGeom>
          <a:ln w="3175">
            <a:solidFill>
              <a:schemeClr val="accent1"/>
            </a:solidFill>
          </a:ln>
        </p:spPr>
        <p:txBody>
          <a:bodyPr lIns="45719" rIns="45719"/>
          <a:lstStyle/>
          <a:p>
            <a:endParaRPr/>
          </a:p>
        </p:txBody>
      </p:sp>
      <p:sp>
        <p:nvSpPr>
          <p:cNvPr id="30" name="object 25">
            <a:extLst>
              <a:ext uri="{FF2B5EF4-FFF2-40B4-BE49-F238E27FC236}">
                <a16:creationId xmlns:a16="http://schemas.microsoft.com/office/drawing/2014/main" id="{323E0153-1D89-954F-7184-CF8E268433CD}"/>
              </a:ext>
            </a:extLst>
          </p:cNvPr>
          <p:cNvSpPr/>
          <p:nvPr/>
        </p:nvSpPr>
        <p:spPr>
          <a:xfrm>
            <a:off x="10078477" y="346185"/>
            <a:ext cx="164210" cy="0"/>
          </a:xfrm>
          <a:prstGeom prst="line">
            <a:avLst/>
          </a:prstGeom>
          <a:ln w="3175">
            <a:solidFill>
              <a:schemeClr val="accent1"/>
            </a:solidFill>
          </a:ln>
        </p:spPr>
        <p:txBody>
          <a:bodyPr lIns="45719" rIns="45719"/>
          <a:lstStyle/>
          <a:p>
            <a:endParaRPr/>
          </a:p>
        </p:txBody>
      </p:sp>
      <p:sp>
        <p:nvSpPr>
          <p:cNvPr id="31" name="Espace réservé du texte 3">
            <a:extLst>
              <a:ext uri="{FF2B5EF4-FFF2-40B4-BE49-F238E27FC236}">
                <a16:creationId xmlns:a16="http://schemas.microsoft.com/office/drawing/2014/main" id="{98692BCC-76EC-8726-0033-6D510E62A930}"/>
              </a:ext>
            </a:extLst>
          </p:cNvPr>
          <p:cNvSpPr txBox="1">
            <a:spLocks/>
          </p:cNvSpPr>
          <p:nvPr/>
        </p:nvSpPr>
        <p:spPr>
          <a:xfrm>
            <a:off x="551263" y="3870187"/>
            <a:ext cx="3830237" cy="21609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lnSpc>
                <a:spcPct val="90000"/>
              </a:lnSpc>
            </a:pPr>
            <a:r>
              <a:rPr lang="fr-FR" sz="1800">
                <a:latin typeface="+mj-lt"/>
                <a:ea typeface="+mn-ea"/>
                <a:cs typeface="+mn-cs"/>
                <a:sym typeface="Degular Regular"/>
              </a:rPr>
              <a:t>Cette aventure est autant la vôtre</a:t>
            </a:r>
            <a:br>
              <a:rPr lang="fr-FR" sz="1800">
                <a:latin typeface="+mj-lt"/>
                <a:ea typeface="+mn-ea"/>
                <a:cs typeface="+mn-cs"/>
                <a:sym typeface="Degular Regular"/>
              </a:rPr>
            </a:br>
            <a:r>
              <a:rPr lang="fr-FR" sz="1800">
                <a:latin typeface="+mj-lt"/>
                <a:ea typeface="+mn-ea"/>
                <a:cs typeface="+mn-cs"/>
                <a:sym typeface="Degular Regular"/>
              </a:rPr>
              <a:t>que la nôtre :</a:t>
            </a:r>
            <a:br>
              <a:rPr lang="fr-FR" sz="1800">
                <a:latin typeface="+mj-lt"/>
                <a:ea typeface="+mn-ea"/>
                <a:cs typeface="+mn-cs"/>
                <a:sym typeface="Degular Regular"/>
              </a:rPr>
            </a:br>
            <a:r>
              <a:rPr lang="fr-FR" sz="1800">
                <a:latin typeface="+mj-lt"/>
                <a:ea typeface="+mn-ea"/>
                <a:cs typeface="+mn-cs"/>
                <a:sym typeface="Degular Regular"/>
              </a:rPr>
              <a:t>Votre esprit entrepreneurial trouve toute sa place chez nous,</a:t>
            </a:r>
            <a:br>
              <a:rPr lang="fr-FR" sz="1800">
                <a:latin typeface="+mj-lt"/>
                <a:ea typeface="+mn-ea"/>
                <a:cs typeface="+mn-cs"/>
                <a:sym typeface="Degular Regular"/>
              </a:rPr>
            </a:br>
            <a:r>
              <a:rPr lang="fr-FR" sz="1800">
                <a:latin typeface="+mj-lt"/>
                <a:ea typeface="+mn-ea"/>
                <a:cs typeface="+mn-cs"/>
                <a:sym typeface="Degular Regular"/>
              </a:rPr>
              <a:t>vous avez la possibilité d'avoir</a:t>
            </a:r>
            <a:br>
              <a:rPr lang="fr-FR" sz="1800">
                <a:latin typeface="+mj-lt"/>
                <a:ea typeface="+mn-ea"/>
                <a:cs typeface="+mn-cs"/>
                <a:sym typeface="Degular Regular"/>
              </a:rPr>
            </a:br>
            <a:r>
              <a:rPr lang="fr-FR" sz="1800">
                <a:latin typeface="+mj-lt"/>
                <a:ea typeface="+mn-ea"/>
                <a:cs typeface="+mn-cs"/>
                <a:sym typeface="Degular Regular"/>
              </a:rPr>
              <a:t>des responsabilités, d'exprimer</a:t>
            </a:r>
            <a:br>
              <a:rPr lang="fr-FR" sz="1800">
                <a:latin typeface="+mj-lt"/>
                <a:ea typeface="+mn-ea"/>
                <a:cs typeface="+mn-cs"/>
                <a:sym typeface="Degular Regular"/>
              </a:rPr>
            </a:br>
            <a:r>
              <a:rPr lang="fr-FR" sz="1800">
                <a:latin typeface="+mj-lt"/>
                <a:ea typeface="+mn-ea"/>
                <a:cs typeface="+mn-cs"/>
                <a:sym typeface="Degular Regular"/>
              </a:rPr>
              <a:t>vos talents, d'oser, de tenter, de créer... de vous engager pleinement !</a:t>
            </a:r>
          </a:p>
        </p:txBody>
      </p:sp>
      <p:sp>
        <p:nvSpPr>
          <p:cNvPr id="4" name="Espace réservé du texte 6">
            <a:extLst>
              <a:ext uri="{FF2B5EF4-FFF2-40B4-BE49-F238E27FC236}">
                <a16:creationId xmlns:a16="http://schemas.microsoft.com/office/drawing/2014/main" id="{CE53830C-1875-97CA-8066-3AC176852127}"/>
              </a:ext>
            </a:extLst>
          </p:cNvPr>
          <p:cNvSpPr txBox="1">
            <a:spLocks/>
          </p:cNvSpPr>
          <p:nvPr/>
        </p:nvSpPr>
        <p:spPr>
          <a:xfrm>
            <a:off x="6333666" y="3260086"/>
            <a:ext cx="5309235" cy="12202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Bef>
                <a:spcPts val="600"/>
              </a:spcBef>
              <a:spcAft>
                <a:spcPts val="600"/>
              </a:spcAft>
            </a:pPr>
            <a:r>
              <a:rPr lang="fr-FR" sz="1800">
                <a:solidFill>
                  <a:schemeClr val="bg1"/>
                </a:solidFill>
                <a:latin typeface="Degular Bold" panose="020B0804050503060204" pitchFamily="34" charset="0"/>
              </a:rPr>
              <a:t>Innovation</a:t>
            </a:r>
          </a:p>
          <a:p>
            <a:pPr hangingPunct="1">
              <a:spcBef>
                <a:spcPts val="600"/>
              </a:spcBef>
              <a:spcAft>
                <a:spcPts val="600"/>
              </a:spcAft>
            </a:pPr>
            <a:r>
              <a:rPr lang="fr-FR">
                <a:solidFill>
                  <a:schemeClr val="bg1"/>
                </a:solidFill>
                <a:latin typeface="+mn-lt"/>
              </a:rPr>
              <a:t>Vous vous investissez dans les practices dans un rôle d’encadrement</a:t>
            </a:r>
            <a:br>
              <a:rPr lang="fr-FR">
                <a:solidFill>
                  <a:schemeClr val="bg1"/>
                </a:solidFill>
                <a:latin typeface="+mn-lt"/>
              </a:rPr>
            </a:br>
            <a:r>
              <a:rPr lang="fr-FR">
                <a:solidFill>
                  <a:schemeClr val="bg1"/>
                </a:solidFill>
                <a:latin typeface="+mn-lt"/>
              </a:rPr>
              <a:t>et / ou de production. </a:t>
            </a:r>
          </a:p>
        </p:txBody>
      </p:sp>
      <p:sp>
        <p:nvSpPr>
          <p:cNvPr id="9" name="object 25">
            <a:extLst>
              <a:ext uri="{FF2B5EF4-FFF2-40B4-BE49-F238E27FC236}">
                <a16:creationId xmlns:a16="http://schemas.microsoft.com/office/drawing/2014/main" id="{9E41CAB7-7B63-1233-54F0-A1F743924B4A}"/>
              </a:ext>
            </a:extLst>
          </p:cNvPr>
          <p:cNvSpPr/>
          <p:nvPr/>
        </p:nvSpPr>
        <p:spPr>
          <a:xfrm>
            <a:off x="7421880" y="3391567"/>
            <a:ext cx="4150995" cy="0"/>
          </a:xfrm>
          <a:prstGeom prst="line">
            <a:avLst/>
          </a:prstGeom>
          <a:ln w="3175">
            <a:solidFill>
              <a:schemeClr val="accent1"/>
            </a:solidFill>
          </a:ln>
        </p:spPr>
        <p:txBody>
          <a:bodyPr lIns="45719" rIns="45719"/>
          <a:lstStyle/>
          <a:p>
            <a:endParaRPr/>
          </a:p>
        </p:txBody>
      </p:sp>
      <p:sp>
        <p:nvSpPr>
          <p:cNvPr id="11" name="Espace réservé du texte 6">
            <a:extLst>
              <a:ext uri="{FF2B5EF4-FFF2-40B4-BE49-F238E27FC236}">
                <a16:creationId xmlns:a16="http://schemas.microsoft.com/office/drawing/2014/main" id="{F0F10B01-3419-83FE-3F65-9858CDF90432}"/>
              </a:ext>
            </a:extLst>
          </p:cNvPr>
          <p:cNvSpPr txBox="1">
            <a:spLocks/>
          </p:cNvSpPr>
          <p:nvPr/>
        </p:nvSpPr>
        <p:spPr>
          <a:xfrm>
            <a:off x="6333666" y="4611768"/>
            <a:ext cx="5309235" cy="150539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Bef>
                <a:spcPts val="600"/>
              </a:spcBef>
              <a:spcAft>
                <a:spcPts val="600"/>
              </a:spcAft>
            </a:pPr>
            <a:r>
              <a:rPr lang="fr-FR" sz="1800">
                <a:solidFill>
                  <a:schemeClr val="bg1"/>
                </a:solidFill>
                <a:latin typeface="Degular Bold" panose="020B0804050503060204" pitchFamily="34" charset="0"/>
              </a:rPr>
              <a:t>Ambassadeur</a:t>
            </a:r>
          </a:p>
          <a:p>
            <a:pPr hangingPunct="1">
              <a:spcBef>
                <a:spcPts val="600"/>
              </a:spcBef>
              <a:spcAft>
                <a:spcPts val="600"/>
              </a:spcAft>
            </a:pPr>
            <a:r>
              <a:rPr lang="fr-FR">
                <a:solidFill>
                  <a:schemeClr val="bg1"/>
                </a:solidFill>
                <a:latin typeface="+mn-lt"/>
              </a:rPr>
              <a:t>Vous participez au recrutement de nouveaux talents en cooptant</a:t>
            </a:r>
            <a:br>
              <a:rPr lang="fr-FR">
                <a:solidFill>
                  <a:schemeClr val="bg1"/>
                </a:solidFill>
                <a:latin typeface="+mn-lt"/>
              </a:rPr>
            </a:br>
            <a:r>
              <a:rPr lang="fr-FR">
                <a:solidFill>
                  <a:schemeClr val="bg1"/>
                </a:solidFill>
                <a:latin typeface="+mn-lt"/>
              </a:rPr>
              <a:t>des candidats ou en faisant passer des entretiens ou des tests. </a:t>
            </a:r>
          </a:p>
          <a:p>
            <a:pPr hangingPunct="1">
              <a:spcBef>
                <a:spcPts val="600"/>
              </a:spcBef>
              <a:spcAft>
                <a:spcPts val="600"/>
              </a:spcAft>
            </a:pPr>
            <a:r>
              <a:rPr lang="fr-FR">
                <a:solidFill>
                  <a:schemeClr val="bg1"/>
                </a:solidFill>
                <a:latin typeface="+mn-lt"/>
              </a:rPr>
              <a:t>Vous êtes nos meilleurs représentants en prenant la parole auprès</a:t>
            </a:r>
            <a:br>
              <a:rPr lang="fr-FR">
                <a:solidFill>
                  <a:schemeClr val="bg1"/>
                </a:solidFill>
                <a:latin typeface="+mn-lt"/>
              </a:rPr>
            </a:br>
            <a:r>
              <a:rPr lang="fr-FR">
                <a:solidFill>
                  <a:schemeClr val="bg1"/>
                </a:solidFill>
                <a:latin typeface="+mn-lt"/>
              </a:rPr>
              <a:t>de vos pairs sur les réseaux sociaux. </a:t>
            </a:r>
          </a:p>
        </p:txBody>
      </p:sp>
      <p:sp>
        <p:nvSpPr>
          <p:cNvPr id="17" name="object 25">
            <a:extLst>
              <a:ext uri="{FF2B5EF4-FFF2-40B4-BE49-F238E27FC236}">
                <a16:creationId xmlns:a16="http://schemas.microsoft.com/office/drawing/2014/main" id="{356B77C9-B898-DBC1-3874-596014E49DA0}"/>
              </a:ext>
            </a:extLst>
          </p:cNvPr>
          <p:cNvSpPr/>
          <p:nvPr/>
        </p:nvSpPr>
        <p:spPr>
          <a:xfrm>
            <a:off x="7749540" y="4743249"/>
            <a:ext cx="3823335" cy="0"/>
          </a:xfrm>
          <a:prstGeom prst="line">
            <a:avLst/>
          </a:prstGeom>
          <a:ln w="3175">
            <a:solidFill>
              <a:schemeClr val="accent1"/>
            </a:solidFill>
          </a:ln>
        </p:spPr>
        <p:txBody>
          <a:bodyPr lIns="45719" rIns="45719"/>
          <a:lstStyle/>
          <a:p>
            <a:endParaRPr/>
          </a:p>
        </p:txBody>
      </p:sp>
      <p:pic>
        <p:nvPicPr>
          <p:cNvPr id="22" name="Graphique 21">
            <a:extLst>
              <a:ext uri="{FF2B5EF4-FFF2-40B4-BE49-F238E27FC236}">
                <a16:creationId xmlns:a16="http://schemas.microsoft.com/office/drawing/2014/main" id="{54C01B88-4C38-7974-5309-3B5265068C4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5468771" y="4552747"/>
            <a:ext cx="430964" cy="430964"/>
          </a:xfrm>
          <a:prstGeom prst="rect">
            <a:avLst/>
          </a:prstGeom>
        </p:spPr>
      </p:pic>
      <p:pic>
        <p:nvPicPr>
          <p:cNvPr id="32" name="Graphique 31">
            <a:extLst>
              <a:ext uri="{FF2B5EF4-FFF2-40B4-BE49-F238E27FC236}">
                <a16:creationId xmlns:a16="http://schemas.microsoft.com/office/drawing/2014/main" id="{EFA3F19B-FED5-ADDF-03C0-A058ED5433E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60635" y="1700577"/>
            <a:ext cx="447237" cy="447237"/>
          </a:xfrm>
          <a:prstGeom prst="rect">
            <a:avLst/>
          </a:prstGeom>
        </p:spPr>
      </p:pic>
      <p:pic>
        <p:nvPicPr>
          <p:cNvPr id="34" name="Graphique 33">
            <a:extLst>
              <a:ext uri="{FF2B5EF4-FFF2-40B4-BE49-F238E27FC236}">
                <a16:creationId xmlns:a16="http://schemas.microsoft.com/office/drawing/2014/main" id="{56EBFF57-3836-6886-2084-2EE0B8EB5BF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68771" y="3201065"/>
            <a:ext cx="430964" cy="430964"/>
          </a:xfrm>
          <a:prstGeom prst="rect">
            <a:avLst/>
          </a:prstGeom>
        </p:spPr>
      </p:pic>
      <p:pic>
        <p:nvPicPr>
          <p:cNvPr id="35" name="Image 34" descr="Une image contenant Police, texte, Graphique, capture d’écran&#10;&#10;Description générée automatiquement">
            <a:extLst>
              <a:ext uri="{FF2B5EF4-FFF2-40B4-BE49-F238E27FC236}">
                <a16:creationId xmlns:a16="http://schemas.microsoft.com/office/drawing/2014/main" id="{2636A5BC-285D-2775-6D9F-113495F0690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37084"/>
          <a:stretch/>
        </p:blipFill>
        <p:spPr>
          <a:xfrm>
            <a:off x="551263" y="230371"/>
            <a:ext cx="1762801" cy="379145"/>
          </a:xfrm>
          <a:prstGeom prst="rect">
            <a:avLst/>
          </a:prstGeom>
        </p:spPr>
      </p:pic>
      <p:sp>
        <p:nvSpPr>
          <p:cNvPr id="6" name="object 25">
            <a:extLst>
              <a:ext uri="{FF2B5EF4-FFF2-40B4-BE49-F238E27FC236}">
                <a16:creationId xmlns:a16="http://schemas.microsoft.com/office/drawing/2014/main" id="{09080F0B-E5CD-5280-CF8C-7465016965DE}"/>
              </a:ext>
            </a:extLst>
          </p:cNvPr>
          <p:cNvSpPr/>
          <p:nvPr/>
        </p:nvSpPr>
        <p:spPr>
          <a:xfrm>
            <a:off x="551263" y="3429000"/>
            <a:ext cx="1346117" cy="0"/>
          </a:xfrm>
          <a:prstGeom prst="line">
            <a:avLst/>
          </a:prstGeom>
          <a:ln w="3175">
            <a:solidFill>
              <a:schemeClr val="accent2"/>
            </a:solidFill>
          </a:ln>
        </p:spPr>
        <p:txBody>
          <a:bodyPr lIns="45719" rIns="45719"/>
          <a:lstStyle/>
          <a:p>
            <a:endParaRPr/>
          </a:p>
        </p:txBody>
      </p:sp>
      <p:pic>
        <p:nvPicPr>
          <p:cNvPr id="7" name="Image 6" descr="Une image contenant Police, texte, Graphique, capture d’écran&#10;&#10;Description générée automatiquement">
            <a:extLst>
              <a:ext uri="{FF2B5EF4-FFF2-40B4-BE49-F238E27FC236}">
                <a16:creationId xmlns:a16="http://schemas.microsoft.com/office/drawing/2014/main" id="{4B4B0026-16AB-B578-C1D5-0A5EDA98DB2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71243"/>
          <a:stretch/>
        </p:blipFill>
        <p:spPr>
          <a:xfrm>
            <a:off x="520783" y="6487592"/>
            <a:ext cx="2007617" cy="197362"/>
          </a:xfrm>
          <a:prstGeom prst="rect">
            <a:avLst/>
          </a:prstGeom>
        </p:spPr>
      </p:pic>
      <p:sp>
        <p:nvSpPr>
          <p:cNvPr id="20" name="Espace réservé du numéro de diapositive 19">
            <a:extLst>
              <a:ext uri="{FF2B5EF4-FFF2-40B4-BE49-F238E27FC236}">
                <a16:creationId xmlns:a16="http://schemas.microsoft.com/office/drawing/2014/main" id="{328719BC-3981-762C-55E3-D85E530A07CA}"/>
              </a:ext>
            </a:extLst>
          </p:cNvPr>
          <p:cNvSpPr>
            <a:spLocks noGrp="1"/>
          </p:cNvSpPr>
          <p:nvPr>
            <p:ph type="sldNum" sz="quarter" idx="23"/>
          </p:nvPr>
        </p:nvSpPr>
        <p:spPr/>
        <p:txBody>
          <a:bodyPr/>
          <a:lstStyle/>
          <a:p>
            <a:fld id="{86CB4B4D-7CA3-9044-876B-883B54F8677D}" type="slidenum">
              <a:rPr lang="fr-FR" smtClean="0"/>
              <a:pPr/>
              <a:t>12</a:t>
            </a:fld>
            <a:endParaRPr lang="fr-FR"/>
          </a:p>
        </p:txBody>
      </p:sp>
    </p:spTree>
    <p:extLst>
      <p:ext uri="{BB962C8B-B14F-4D97-AF65-F5344CB8AC3E}">
        <p14:creationId xmlns:p14="http://schemas.microsoft.com/office/powerpoint/2010/main" val="966207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261E630-0B7D-EE6B-B06B-E95AEF23F186}"/>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6DA0CE8E-F923-2564-62CC-05F6224824C2}"/>
              </a:ext>
            </a:extLst>
          </p:cNvPr>
          <p:cNvSpPr>
            <a:spLocks noGrp="1"/>
          </p:cNvSpPr>
          <p:nvPr>
            <p:ph type="sldNum" sz="quarter" idx="10"/>
          </p:nvPr>
        </p:nvSpPr>
        <p:spPr/>
        <p:txBody>
          <a:bodyPr/>
          <a:lstStyle/>
          <a:p>
            <a:fld id="{86CB4B4D-7CA3-9044-876B-883B54F8677D}" type="slidenum">
              <a:rPr lang="fr-FR" smtClean="0"/>
              <a:pPr/>
              <a:t>13</a:t>
            </a:fld>
            <a:endParaRPr lang="fr-FR"/>
          </a:p>
        </p:txBody>
      </p:sp>
      <p:sp>
        <p:nvSpPr>
          <p:cNvPr id="13" name="Espace réservé du texte 12">
            <a:extLst>
              <a:ext uri="{FF2B5EF4-FFF2-40B4-BE49-F238E27FC236}">
                <a16:creationId xmlns:a16="http://schemas.microsoft.com/office/drawing/2014/main" id="{71BCB925-9FF0-F94C-60C1-95D1A773337D}"/>
              </a:ext>
            </a:extLst>
          </p:cNvPr>
          <p:cNvSpPr>
            <a:spLocks noGrp="1"/>
          </p:cNvSpPr>
          <p:nvPr>
            <p:ph type="body" sz="quarter" idx="4294967295"/>
          </p:nvPr>
        </p:nvSpPr>
        <p:spPr>
          <a:xfrm>
            <a:off x="5788853" y="749214"/>
            <a:ext cx="5851525" cy="1096962"/>
          </a:xfrm>
        </p:spPr>
        <p:txBody>
          <a:bodyPr lIns="0" tIns="0" rIns="0" bIns="0">
            <a:noAutofit/>
          </a:bodyPr>
          <a:lstStyle/>
          <a:p>
            <a:pPr>
              <a:spcBef>
                <a:spcPts val="300"/>
              </a:spcBef>
              <a:spcAft>
                <a:spcPts val="300"/>
              </a:spcAft>
            </a:pPr>
            <a:r>
              <a:rPr lang="fr-FR" sz="1400">
                <a:solidFill>
                  <a:schemeClr val="accent2"/>
                </a:solidFill>
                <a:latin typeface="Degular Bold"/>
                <a:sym typeface="Degular Bold"/>
              </a:rPr>
              <a:t>EMPOWERING TRAJECTOIRE</a:t>
            </a:r>
          </a:p>
          <a:p>
            <a:pPr>
              <a:spcBef>
                <a:spcPts val="300"/>
              </a:spcBef>
              <a:spcAft>
                <a:spcPts val="300"/>
              </a:spcAft>
            </a:pPr>
            <a:r>
              <a:rPr lang="fr-FR" sz="1200">
                <a:solidFill>
                  <a:schemeClr val="accent2"/>
                </a:solidFill>
                <a:latin typeface="Degular Bold" panose="020B0804050503060204" pitchFamily="34" charset="0"/>
                <a:sym typeface="Degular Bold"/>
              </a:rPr>
              <a:t>Ici, vous donnez du pouvoir à votre carrière.</a:t>
            </a:r>
            <a:br>
              <a:rPr lang="fr-FR" sz="1200">
                <a:latin typeface="Degular Bold" panose="020B0804050503060204" pitchFamily="34" charset="0"/>
              </a:rPr>
            </a:br>
            <a:r>
              <a:rPr lang="fr-FR" sz="1100">
                <a:solidFill>
                  <a:schemeClr val="accent2"/>
                </a:solidFill>
                <a:latin typeface="+mj-lt"/>
                <a:sym typeface="Degular Bold"/>
              </a:rPr>
              <a:t>Votre trajectoire prend du pouvoir avec des missions ultra </a:t>
            </a:r>
            <a:r>
              <a:rPr lang="fr-FR" sz="1100" err="1">
                <a:solidFill>
                  <a:schemeClr val="accent2"/>
                </a:solidFill>
                <a:latin typeface="+mj-lt"/>
                <a:sym typeface="Degular Bold"/>
              </a:rPr>
              <a:t>spécifiques</a:t>
            </a:r>
            <a:r>
              <a:rPr lang="fr-FR" sz="1100">
                <a:solidFill>
                  <a:schemeClr val="accent2"/>
                </a:solidFill>
                <a:latin typeface="+mj-lt"/>
                <a:sym typeface="Degular Bold"/>
              </a:rPr>
              <a:t> et diversifiées. Vous faites grandir vos expertises grâce à la </a:t>
            </a:r>
            <a:r>
              <a:rPr lang="fr-FR" sz="1100" err="1">
                <a:solidFill>
                  <a:schemeClr val="accent2"/>
                </a:solidFill>
                <a:latin typeface="+mj-lt"/>
                <a:sym typeface="Degular Bold"/>
              </a:rPr>
              <a:t>Canopee</a:t>
            </a:r>
            <a:r>
              <a:rPr lang="fr-FR" sz="1100">
                <a:solidFill>
                  <a:schemeClr val="accent2"/>
                </a:solidFill>
                <a:latin typeface="+mj-lt"/>
                <a:sym typeface="Degular Bold"/>
              </a:rPr>
              <a:t> </a:t>
            </a:r>
            <a:r>
              <a:rPr lang="fr-FR" sz="1100" err="1">
                <a:solidFill>
                  <a:schemeClr val="accent2"/>
                </a:solidFill>
                <a:latin typeface="+mj-lt"/>
                <a:sym typeface="Degular Bold"/>
              </a:rPr>
              <a:t>Academy</a:t>
            </a:r>
            <a:r>
              <a:rPr lang="fr-FR" sz="1100">
                <a:solidFill>
                  <a:schemeClr val="accent2"/>
                </a:solidFill>
                <a:latin typeface="+mj-lt"/>
                <a:sym typeface="Degular Bold"/>
              </a:rPr>
              <a:t> pour compléter vos champs de compétences par des formations et des certifications professionnelles.</a:t>
            </a:r>
          </a:p>
          <a:p>
            <a:pPr>
              <a:spcBef>
                <a:spcPts val="300"/>
              </a:spcBef>
              <a:spcAft>
                <a:spcPts val="300"/>
              </a:spcAft>
            </a:pPr>
            <a:r>
              <a:rPr lang="fr-FR" sz="1200" i="1">
                <a:solidFill>
                  <a:schemeClr val="accent1"/>
                </a:solidFill>
                <a:latin typeface="Brill" panose="020F0602050406030203" pitchFamily="34" charset="0"/>
                <a:ea typeface="Brill" panose="020F0602050406030203" pitchFamily="34" charset="0"/>
              </a:rPr>
              <a:t>Ici, les opportunités sont multiples, les contacts riches, qualifiés et engagés.</a:t>
            </a:r>
            <a:endParaRPr lang="fr-FR" sz="1200"/>
          </a:p>
        </p:txBody>
      </p:sp>
      <p:sp>
        <p:nvSpPr>
          <p:cNvPr id="15" name="Rectangle 14">
            <a:extLst>
              <a:ext uri="{FF2B5EF4-FFF2-40B4-BE49-F238E27FC236}">
                <a16:creationId xmlns:a16="http://schemas.microsoft.com/office/drawing/2014/main" id="{E6E79799-2C4E-0B74-A9BE-82C37D2775D4}"/>
              </a:ext>
            </a:extLst>
          </p:cNvPr>
          <p:cNvSpPr/>
          <p:nvPr/>
        </p:nvSpPr>
        <p:spPr>
          <a:xfrm>
            <a:off x="-1" y="0"/>
            <a:ext cx="5376397" cy="6858000"/>
          </a:xfrm>
          <a:prstGeom prst="rect">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Degular Regular"/>
            </a:endParaRPr>
          </a:p>
        </p:txBody>
      </p:sp>
      <p:pic>
        <p:nvPicPr>
          <p:cNvPr id="16" name="Image 15" descr="Une image contenant Police, texte, Graphique, capture d’écran&#10;&#10;Description générée automatiquement">
            <a:extLst>
              <a:ext uri="{FF2B5EF4-FFF2-40B4-BE49-F238E27FC236}">
                <a16:creationId xmlns:a16="http://schemas.microsoft.com/office/drawing/2014/main" id="{4622113F-EEC1-224F-4FD9-07547E3963E2}"/>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b="37084"/>
          <a:stretch/>
        </p:blipFill>
        <p:spPr>
          <a:xfrm>
            <a:off x="551263" y="230371"/>
            <a:ext cx="1762801" cy="379145"/>
          </a:xfrm>
          <a:prstGeom prst="rect">
            <a:avLst/>
          </a:prstGeom>
        </p:spPr>
      </p:pic>
      <p:sp>
        <p:nvSpPr>
          <p:cNvPr id="18" name="Espace réservé du texte 3">
            <a:extLst>
              <a:ext uri="{FF2B5EF4-FFF2-40B4-BE49-F238E27FC236}">
                <a16:creationId xmlns:a16="http://schemas.microsoft.com/office/drawing/2014/main" id="{A1ADA957-5075-05CD-526E-BD28BD07EF22}"/>
              </a:ext>
            </a:extLst>
          </p:cNvPr>
          <p:cNvSpPr txBox="1">
            <a:spLocks/>
          </p:cNvSpPr>
          <p:nvPr/>
        </p:nvSpPr>
        <p:spPr>
          <a:xfrm>
            <a:off x="551263" y="1890101"/>
            <a:ext cx="4598253" cy="378054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r>
              <a:rPr lang="fr-FR" sz="3600">
                <a:solidFill>
                  <a:srgbClr val="FFFFFF"/>
                </a:solidFill>
                <a:latin typeface="Degular Bold" panose="020B0804050503060204" pitchFamily="34" charset="0"/>
                <a:ea typeface="+mn-ea"/>
                <a:cs typeface="+mn-cs"/>
                <a:sym typeface="Degular Regular"/>
              </a:rPr>
              <a:t>Nos collaborateurs</a:t>
            </a:r>
            <a:br>
              <a:rPr lang="fr-FR" sz="3600">
                <a:solidFill>
                  <a:srgbClr val="FFFFFF"/>
                </a:solidFill>
                <a:latin typeface="Degular Bold" panose="020B0804050503060204" pitchFamily="34" charset="0"/>
                <a:ea typeface="+mn-ea"/>
                <a:cs typeface="+mn-cs"/>
                <a:sym typeface="Degular Regular"/>
              </a:rPr>
            </a:br>
            <a:r>
              <a:rPr lang="fr-FR" sz="3600">
                <a:solidFill>
                  <a:srgbClr val="FFFFFF"/>
                </a:solidFill>
                <a:latin typeface="Degular Bold" panose="020B0804050503060204" pitchFamily="34" charset="0"/>
                <a:ea typeface="+mn-ea"/>
                <a:cs typeface="+mn-cs"/>
                <a:sym typeface="Degular Regular"/>
              </a:rPr>
              <a:t>se nourrissent</a:t>
            </a:r>
            <a:br>
              <a:rPr lang="fr-FR" sz="3600">
                <a:solidFill>
                  <a:srgbClr val="FFFFFF"/>
                </a:solidFill>
                <a:latin typeface="Degular Bold" panose="020B0804050503060204" pitchFamily="34" charset="0"/>
                <a:ea typeface="+mn-ea"/>
                <a:cs typeface="+mn-cs"/>
                <a:sym typeface="Degular Regular"/>
              </a:rPr>
            </a:br>
            <a:r>
              <a:rPr lang="fr-FR" sz="3600">
                <a:solidFill>
                  <a:srgbClr val="FFFFFF"/>
                </a:solidFill>
                <a:latin typeface="Degular Bold" panose="020B0804050503060204" pitchFamily="34" charset="0"/>
                <a:ea typeface="+mn-ea"/>
                <a:cs typeface="+mn-cs"/>
                <a:sym typeface="Degular Regular"/>
              </a:rPr>
              <a:t>de </a:t>
            </a:r>
            <a:r>
              <a:rPr lang="fr-FR" sz="4000" i="1">
                <a:solidFill>
                  <a:schemeClr val="accent1"/>
                </a:solidFill>
                <a:latin typeface="Brill" panose="020F0602050406030203" pitchFamily="34" charset="0"/>
                <a:ea typeface="Brill" panose="020F0602050406030203" pitchFamily="34" charset="0"/>
                <a:sym typeface="Degular Regular"/>
              </a:rPr>
              <a:t>l’émulation collective</a:t>
            </a:r>
            <a:r>
              <a:rPr lang="fr-FR" sz="4000" i="1">
                <a:solidFill>
                  <a:srgbClr val="FFFFFF"/>
                </a:solidFill>
                <a:latin typeface="Degular Bold" panose="020B0804050503060204" pitchFamily="34" charset="0"/>
                <a:ea typeface="+mn-ea"/>
                <a:cs typeface="+mn-cs"/>
                <a:sym typeface="Degular Regular"/>
              </a:rPr>
              <a:t> </a:t>
            </a:r>
            <a:r>
              <a:rPr lang="fr-FR" sz="3600">
                <a:solidFill>
                  <a:srgbClr val="FFFFFF"/>
                </a:solidFill>
                <a:latin typeface="Degular Bold" panose="020B0804050503060204" pitchFamily="34" charset="0"/>
                <a:ea typeface="+mn-ea"/>
                <a:cs typeface="+mn-cs"/>
                <a:sym typeface="Degular Regular"/>
              </a:rPr>
              <a:t>et bâtissent</a:t>
            </a:r>
            <a:br>
              <a:rPr lang="fr-FR" sz="3600">
                <a:solidFill>
                  <a:srgbClr val="FFFFFF"/>
                </a:solidFill>
                <a:latin typeface="Degular Bold" panose="020B0804050503060204" pitchFamily="34" charset="0"/>
                <a:ea typeface="+mn-ea"/>
                <a:cs typeface="+mn-cs"/>
                <a:sym typeface="Degular Regular"/>
              </a:rPr>
            </a:br>
            <a:r>
              <a:rPr lang="fr-FR" sz="3600">
                <a:solidFill>
                  <a:srgbClr val="FFFFFF"/>
                </a:solidFill>
                <a:latin typeface="Degular Bold" panose="020B0804050503060204" pitchFamily="34" charset="0"/>
                <a:ea typeface="+mn-ea"/>
                <a:cs typeface="+mn-cs"/>
                <a:sym typeface="Degular Regular"/>
              </a:rPr>
              <a:t>leur engagement</a:t>
            </a:r>
            <a:br>
              <a:rPr lang="fr-FR" sz="3600">
                <a:solidFill>
                  <a:srgbClr val="FFFFFF"/>
                </a:solidFill>
                <a:latin typeface="Degular Bold" panose="020B0804050503060204" pitchFamily="34" charset="0"/>
                <a:ea typeface="+mn-ea"/>
                <a:cs typeface="+mn-cs"/>
                <a:sym typeface="Degular Regular"/>
              </a:rPr>
            </a:br>
            <a:r>
              <a:rPr lang="fr-FR" sz="3600">
                <a:solidFill>
                  <a:srgbClr val="FFFFFF"/>
                </a:solidFill>
                <a:latin typeface="Degular Bold" panose="020B0804050503060204" pitchFamily="34" charset="0"/>
                <a:ea typeface="+mn-ea"/>
                <a:cs typeface="+mn-cs"/>
                <a:sym typeface="Degular Regular"/>
              </a:rPr>
              <a:t>s</a:t>
            </a:r>
            <a:r>
              <a:rPr lang="fr-FR" sz="3600">
                <a:solidFill>
                  <a:srgbClr val="FFFFFF"/>
                </a:solidFill>
                <a:latin typeface="Degular Bold" panose="020B0804050503060204" pitchFamily="34" charset="0"/>
                <a:ea typeface="+mn-ea"/>
                <a:cs typeface="+mn-cs"/>
              </a:rPr>
              <a:t>ur</a:t>
            </a:r>
            <a:r>
              <a:rPr lang="fr-FR" sz="3600">
                <a:solidFill>
                  <a:schemeClr val="accent1"/>
                </a:solidFill>
                <a:latin typeface="Brill" panose="020F0602050406030203" pitchFamily="34" charset="0"/>
                <a:ea typeface="Brill" panose="020F0602050406030203" pitchFamily="34" charset="0"/>
              </a:rPr>
              <a:t> </a:t>
            </a:r>
            <a:r>
              <a:rPr lang="fr-FR" sz="4000" i="1">
                <a:solidFill>
                  <a:schemeClr val="accent1"/>
                </a:solidFill>
                <a:latin typeface="Brill" panose="020F0602050406030203" pitchFamily="34" charset="0"/>
                <a:ea typeface="Brill" panose="020F0602050406030203" pitchFamily="34" charset="0"/>
              </a:rPr>
              <a:t>4 piliers </a:t>
            </a:r>
            <a:r>
              <a:rPr lang="fr-FR" sz="3600">
                <a:solidFill>
                  <a:srgbClr val="FFFFFF"/>
                </a:solidFill>
                <a:latin typeface="Degular Bold" panose="020B0804050503060204" pitchFamily="34" charset="0"/>
                <a:ea typeface="+mn-ea"/>
                <a:cs typeface="+mn-cs"/>
              </a:rPr>
              <a:t>majeurs</a:t>
            </a:r>
          </a:p>
          <a:p>
            <a:pPr hangingPunct="1"/>
            <a:endParaRPr lang="fr-FR" sz="3600">
              <a:solidFill>
                <a:schemeClr val="accent1"/>
              </a:solidFill>
              <a:latin typeface="Brill" panose="020F0602050406030203" pitchFamily="34" charset="0"/>
              <a:ea typeface="Brill" panose="020F0602050406030203" pitchFamily="34" charset="0"/>
            </a:endParaRPr>
          </a:p>
        </p:txBody>
      </p:sp>
      <p:sp>
        <p:nvSpPr>
          <p:cNvPr id="20" name="Espace réservé du texte 12">
            <a:extLst>
              <a:ext uri="{FF2B5EF4-FFF2-40B4-BE49-F238E27FC236}">
                <a16:creationId xmlns:a16="http://schemas.microsoft.com/office/drawing/2014/main" id="{0FE6B34C-0C6D-9342-43AF-A4DDE1BB1BDA}"/>
              </a:ext>
            </a:extLst>
          </p:cNvPr>
          <p:cNvSpPr txBox="1">
            <a:spLocks/>
          </p:cNvSpPr>
          <p:nvPr/>
        </p:nvSpPr>
        <p:spPr>
          <a:xfrm>
            <a:off x="5788909" y="2238311"/>
            <a:ext cx="5851825" cy="109723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Bef>
                <a:spcPts val="300"/>
              </a:spcBef>
              <a:spcAft>
                <a:spcPts val="300"/>
              </a:spcAft>
            </a:pPr>
            <a:r>
              <a:rPr lang="fr-FR"/>
              <a:t>EMPOWERING AUTONOMIE</a:t>
            </a:r>
          </a:p>
          <a:p>
            <a:pPr hangingPunct="1">
              <a:spcBef>
                <a:spcPts val="300"/>
              </a:spcBef>
              <a:spcAft>
                <a:spcPts val="300"/>
              </a:spcAft>
            </a:pPr>
            <a:r>
              <a:rPr lang="fr-FR" sz="1200">
                <a:latin typeface="Degular Bold" panose="020B0804050503060204" pitchFamily="34" charset="0"/>
              </a:rPr>
              <a:t>Ici, l’esprit de conquête et le leadership sont vos moteurs.</a:t>
            </a:r>
            <a:br>
              <a:rPr lang="fr-FR" sz="1200">
                <a:latin typeface="Degular Bold" panose="020B0804050503060204" pitchFamily="34" charset="0"/>
              </a:rPr>
            </a:br>
            <a:r>
              <a:rPr lang="fr-FR" sz="1100">
                <a:latin typeface="+mj-lt"/>
              </a:rPr>
              <a:t>Développez l’engagement. L’engagement dans le projet global, via des projets internes qui prennent leur essence dans vos initiatives. L’engagement envers vous-même et les autres. Ici, vous êtes votre propre créateur d’opportunité, l’autonomie vous permet de vous réaliser</a:t>
            </a:r>
          </a:p>
          <a:p>
            <a:pPr hangingPunct="1">
              <a:spcBef>
                <a:spcPts val="300"/>
              </a:spcBef>
              <a:spcAft>
                <a:spcPts val="300"/>
              </a:spcAft>
            </a:pPr>
            <a:r>
              <a:rPr lang="fr-FR" sz="1200" i="1">
                <a:solidFill>
                  <a:schemeClr val="accent1"/>
                </a:solidFill>
                <a:latin typeface="Brill" panose="020F0602050406030203" pitchFamily="34" charset="0"/>
                <a:ea typeface="Brill" panose="020F0602050406030203" pitchFamily="34" charset="0"/>
              </a:rPr>
              <a:t>Ici, votre audace a toute sa place, les prises d’initiatives sont encouragées et partagées.</a:t>
            </a:r>
            <a:endParaRPr lang="fr-FR" sz="1200"/>
          </a:p>
        </p:txBody>
      </p:sp>
      <p:sp>
        <p:nvSpPr>
          <p:cNvPr id="21" name="Espace réservé du texte 12">
            <a:extLst>
              <a:ext uri="{FF2B5EF4-FFF2-40B4-BE49-F238E27FC236}">
                <a16:creationId xmlns:a16="http://schemas.microsoft.com/office/drawing/2014/main" id="{19023E6D-F9FA-A366-91A7-2470199BB67A}"/>
              </a:ext>
            </a:extLst>
          </p:cNvPr>
          <p:cNvSpPr txBox="1">
            <a:spLocks/>
          </p:cNvSpPr>
          <p:nvPr/>
        </p:nvSpPr>
        <p:spPr>
          <a:xfrm>
            <a:off x="5788909" y="3642804"/>
            <a:ext cx="5851825" cy="109723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Bef>
                <a:spcPts val="300"/>
              </a:spcBef>
              <a:spcAft>
                <a:spcPts val="300"/>
              </a:spcAft>
            </a:pPr>
            <a:r>
              <a:rPr lang="fr-FR"/>
              <a:t>EMPOWERING EXPERIENCE</a:t>
            </a:r>
          </a:p>
          <a:p>
            <a:pPr hangingPunct="1">
              <a:spcBef>
                <a:spcPts val="300"/>
              </a:spcBef>
              <a:spcAft>
                <a:spcPts val="300"/>
              </a:spcAft>
            </a:pPr>
            <a:r>
              <a:rPr lang="fr-FR" sz="1200">
                <a:latin typeface="Degular Bold" panose="020B0804050503060204" pitchFamily="34" charset="0"/>
              </a:rPr>
              <a:t>Ici, vous partagez plus que des missions, pour être et faire ensemble.</a:t>
            </a:r>
            <a:br>
              <a:rPr lang="fr-FR" sz="1200">
                <a:latin typeface="Degular Bold" panose="020B0804050503060204" pitchFamily="34" charset="0"/>
              </a:rPr>
            </a:br>
            <a:r>
              <a:rPr lang="fr-FR" sz="1100">
                <a:latin typeface="+mj-lt"/>
              </a:rPr>
              <a:t>Enrichissez vos relations et devenez ambassadeurs de vos projets. Ici, vous trouvez du sens dans la conscience collective, vos aspirations sont écoutées et entendues, vous vous exprimez et entrez dans un process d’amélioration continue. Ici, nous cultivons la vie interne et la proximité</a:t>
            </a:r>
          </a:p>
          <a:p>
            <a:pPr hangingPunct="1">
              <a:spcBef>
                <a:spcPts val="300"/>
              </a:spcBef>
              <a:spcAft>
                <a:spcPts val="300"/>
              </a:spcAft>
            </a:pPr>
            <a:r>
              <a:rPr lang="fr-FR" sz="1200" i="1">
                <a:solidFill>
                  <a:schemeClr val="accent1"/>
                </a:solidFill>
                <a:latin typeface="Brill" panose="020F0602050406030203" pitchFamily="34" charset="0"/>
                <a:ea typeface="Brill" panose="020F0602050406030203" pitchFamily="34" charset="0"/>
              </a:rPr>
              <a:t>Ici, votre </a:t>
            </a:r>
            <a:r>
              <a:rPr lang="fr-FR" sz="1200" i="1" err="1">
                <a:solidFill>
                  <a:schemeClr val="accent1"/>
                </a:solidFill>
                <a:latin typeface="Brill" panose="020F0602050406030203" pitchFamily="34" charset="0"/>
                <a:ea typeface="Brill" panose="020F0602050406030203" pitchFamily="34" charset="0"/>
              </a:rPr>
              <a:t>emPower</a:t>
            </a:r>
            <a:r>
              <a:rPr lang="fr-FR" sz="1200" i="1">
                <a:solidFill>
                  <a:schemeClr val="accent1"/>
                </a:solidFill>
                <a:latin typeface="Brill" panose="020F0602050406030203" pitchFamily="34" charset="0"/>
                <a:ea typeface="Brill" panose="020F0602050406030203" pitchFamily="34" charset="0"/>
              </a:rPr>
              <a:t> Package vous offre des avantages persos inédits, pour récompenser votre fidélité.</a:t>
            </a:r>
            <a:endParaRPr lang="fr-FR" sz="1200"/>
          </a:p>
        </p:txBody>
      </p:sp>
      <p:sp>
        <p:nvSpPr>
          <p:cNvPr id="22" name="Espace réservé du texte 12">
            <a:extLst>
              <a:ext uri="{FF2B5EF4-FFF2-40B4-BE49-F238E27FC236}">
                <a16:creationId xmlns:a16="http://schemas.microsoft.com/office/drawing/2014/main" id="{96BD0230-CC97-7EE9-3455-E6E0D7932F3C}"/>
              </a:ext>
            </a:extLst>
          </p:cNvPr>
          <p:cNvSpPr txBox="1">
            <a:spLocks/>
          </p:cNvSpPr>
          <p:nvPr/>
        </p:nvSpPr>
        <p:spPr>
          <a:xfrm>
            <a:off x="5788909" y="5047295"/>
            <a:ext cx="5851825" cy="134493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Bef>
                <a:spcPts val="300"/>
              </a:spcBef>
              <a:spcAft>
                <a:spcPts val="300"/>
              </a:spcAft>
            </a:pPr>
            <a:r>
              <a:rPr lang="fr-FR"/>
              <a:t>EMPOWERING DIVERSITE</a:t>
            </a:r>
          </a:p>
          <a:p>
            <a:pPr hangingPunct="1">
              <a:spcBef>
                <a:spcPts val="300"/>
              </a:spcBef>
              <a:spcAft>
                <a:spcPts val="300"/>
              </a:spcAft>
            </a:pPr>
            <a:r>
              <a:rPr lang="fr-FR" sz="1200">
                <a:latin typeface="Degular Bold" panose="020B0804050503060204" pitchFamily="34" charset="0"/>
              </a:rPr>
              <a:t>Ici, votre singularité fait la nôtre.</a:t>
            </a:r>
            <a:br>
              <a:rPr lang="fr-FR" sz="1200">
                <a:latin typeface="Degular Bold" panose="020B0804050503060204" pitchFamily="34" charset="0"/>
              </a:rPr>
            </a:br>
            <a:r>
              <a:rPr lang="fr-FR" sz="1100">
                <a:latin typeface="+mj-lt"/>
              </a:rPr>
              <a:t>Nous cultivons la diversité sous toutes ses formes, car elle fait notre force. Notre écosystème est d’autant plus riche qu’il se compose de personnes aux multiples profils et parcours. Nous vous encourageons à mieux vous connaître grâce à des ateliers de co-développement, à développer vos soft </a:t>
            </a:r>
            <a:r>
              <a:rPr lang="fr-FR" sz="1100" err="1">
                <a:latin typeface="+mj-lt"/>
              </a:rPr>
              <a:t>skills</a:t>
            </a:r>
            <a:r>
              <a:rPr lang="fr-FR" sz="1100">
                <a:latin typeface="+mj-lt"/>
              </a:rPr>
              <a:t> et partager vos convictions.</a:t>
            </a:r>
          </a:p>
          <a:p>
            <a:pPr hangingPunct="1">
              <a:spcBef>
                <a:spcPts val="300"/>
              </a:spcBef>
              <a:spcAft>
                <a:spcPts val="300"/>
              </a:spcAft>
            </a:pPr>
            <a:r>
              <a:rPr lang="fr-FR" sz="1200" i="1">
                <a:solidFill>
                  <a:schemeClr val="accent1"/>
                </a:solidFill>
                <a:latin typeface="Brill" panose="020F0602050406030203" pitchFamily="34" charset="0"/>
                <a:ea typeface="Brill" panose="020F0602050406030203" pitchFamily="34" charset="0"/>
              </a:rPr>
              <a:t>Ici, chaque collaborateur a le pouvoir de marquer sa différence et devenir qui il est.</a:t>
            </a:r>
            <a:endParaRPr lang="fr-FR" sz="1200"/>
          </a:p>
        </p:txBody>
      </p:sp>
      <p:sp>
        <p:nvSpPr>
          <p:cNvPr id="24" name="object 25">
            <a:extLst>
              <a:ext uri="{FF2B5EF4-FFF2-40B4-BE49-F238E27FC236}">
                <a16:creationId xmlns:a16="http://schemas.microsoft.com/office/drawing/2014/main" id="{B7F3C393-08EB-E1D6-D415-A2E261379585}"/>
              </a:ext>
            </a:extLst>
          </p:cNvPr>
          <p:cNvSpPr/>
          <p:nvPr/>
        </p:nvSpPr>
        <p:spPr>
          <a:xfrm>
            <a:off x="5788909" y="2153434"/>
            <a:ext cx="5851469" cy="0"/>
          </a:xfrm>
          <a:prstGeom prst="line">
            <a:avLst/>
          </a:prstGeom>
          <a:ln w="3175">
            <a:solidFill>
              <a:schemeClr val="accent1"/>
            </a:solidFill>
          </a:ln>
        </p:spPr>
        <p:txBody>
          <a:bodyPr lIns="45719" rIns="45719"/>
          <a:lstStyle/>
          <a:p>
            <a:endParaRPr/>
          </a:p>
        </p:txBody>
      </p:sp>
      <p:sp>
        <p:nvSpPr>
          <p:cNvPr id="27" name="object 25">
            <a:extLst>
              <a:ext uri="{FF2B5EF4-FFF2-40B4-BE49-F238E27FC236}">
                <a16:creationId xmlns:a16="http://schemas.microsoft.com/office/drawing/2014/main" id="{10D9816B-B6D3-0AB0-6B10-797D459DBAE5}"/>
              </a:ext>
            </a:extLst>
          </p:cNvPr>
          <p:cNvSpPr/>
          <p:nvPr/>
        </p:nvSpPr>
        <p:spPr>
          <a:xfrm>
            <a:off x="5788909" y="3557927"/>
            <a:ext cx="5851469" cy="0"/>
          </a:xfrm>
          <a:prstGeom prst="line">
            <a:avLst/>
          </a:prstGeom>
          <a:ln w="3175">
            <a:solidFill>
              <a:schemeClr val="accent1"/>
            </a:solidFill>
          </a:ln>
        </p:spPr>
        <p:txBody>
          <a:bodyPr lIns="45719" rIns="45719"/>
          <a:lstStyle/>
          <a:p>
            <a:endParaRPr/>
          </a:p>
        </p:txBody>
      </p:sp>
      <p:sp>
        <p:nvSpPr>
          <p:cNvPr id="28" name="object 25">
            <a:extLst>
              <a:ext uri="{FF2B5EF4-FFF2-40B4-BE49-F238E27FC236}">
                <a16:creationId xmlns:a16="http://schemas.microsoft.com/office/drawing/2014/main" id="{CB5822B1-38A1-48F5-6AB1-6D7CC64D6B71}"/>
              </a:ext>
            </a:extLst>
          </p:cNvPr>
          <p:cNvSpPr/>
          <p:nvPr/>
        </p:nvSpPr>
        <p:spPr>
          <a:xfrm>
            <a:off x="5788909" y="4962420"/>
            <a:ext cx="5851469" cy="0"/>
          </a:xfrm>
          <a:prstGeom prst="line">
            <a:avLst/>
          </a:prstGeom>
          <a:ln w="3175">
            <a:solidFill>
              <a:schemeClr val="accent1"/>
            </a:solidFill>
          </a:ln>
        </p:spPr>
        <p:txBody>
          <a:bodyPr lIns="45719" rIns="45719"/>
          <a:lstStyle/>
          <a:p>
            <a:endParaRPr/>
          </a:p>
        </p:txBody>
      </p:sp>
      <p:pic>
        <p:nvPicPr>
          <p:cNvPr id="3" name="Image 2" descr="Une image contenant Police, texte, Graphique, capture d’écran&#10;&#10;Description générée automatiquement">
            <a:extLst>
              <a:ext uri="{FF2B5EF4-FFF2-40B4-BE49-F238E27FC236}">
                <a16:creationId xmlns:a16="http://schemas.microsoft.com/office/drawing/2014/main" id="{1CAE5AA4-6254-A080-63AD-AD90FCFF43A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t="71243"/>
          <a:stretch/>
        </p:blipFill>
        <p:spPr>
          <a:xfrm>
            <a:off x="520783" y="6487592"/>
            <a:ext cx="2007617" cy="197362"/>
          </a:xfrm>
          <a:prstGeom prst="rect">
            <a:avLst/>
          </a:prstGeom>
        </p:spPr>
      </p:pic>
      <p:pic>
        <p:nvPicPr>
          <p:cNvPr id="5" name="Image 4" descr="Une image contenant Police, texte, Graphique, capture d’écran&#10;&#10;Description générée automatiquement">
            <a:extLst>
              <a:ext uri="{FF2B5EF4-FFF2-40B4-BE49-F238E27FC236}">
                <a16:creationId xmlns:a16="http://schemas.microsoft.com/office/drawing/2014/main" id="{CED2002B-20AF-2447-676B-C6D021DA2B9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243"/>
          <a:stretch/>
        </p:blipFill>
        <p:spPr>
          <a:xfrm>
            <a:off x="9632761" y="338280"/>
            <a:ext cx="2007617" cy="197362"/>
          </a:xfrm>
          <a:prstGeom prst="rect">
            <a:avLst/>
          </a:prstGeom>
        </p:spPr>
      </p:pic>
    </p:spTree>
    <p:extLst>
      <p:ext uri="{BB962C8B-B14F-4D97-AF65-F5344CB8AC3E}">
        <p14:creationId xmlns:p14="http://schemas.microsoft.com/office/powerpoint/2010/main" val="681609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38326-CDCF-C302-290A-C6DC6703D846}"/>
            </a:ext>
          </a:extLst>
        </p:cNvPr>
        <p:cNvGrpSpPr/>
        <p:nvPr/>
      </p:nvGrpSpPr>
      <p:grpSpPr>
        <a:xfrm>
          <a:off x="0" y="0"/>
          <a:ext cx="0" cy="0"/>
          <a:chOff x="0" y="0"/>
          <a:chExt cx="0" cy="0"/>
        </a:xfrm>
      </p:grpSpPr>
      <p:pic>
        <p:nvPicPr>
          <p:cNvPr id="10" name="Espace réservé pour une image  9">
            <a:extLst>
              <a:ext uri="{FF2B5EF4-FFF2-40B4-BE49-F238E27FC236}">
                <a16:creationId xmlns:a16="http://schemas.microsoft.com/office/drawing/2014/main" id="{D1D4AEDD-DA6D-B873-B756-3C53ECB8B8F8}"/>
              </a:ext>
            </a:extLst>
          </p:cNvPr>
          <p:cNvPicPr>
            <a:picLocks noGrp="1" noChangeAspect="1"/>
          </p:cNvPicPr>
          <p:nvPr>
            <p:ph type="pic" idx="22"/>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2711" r="41347"/>
          <a:stretch/>
        </p:blipFill>
        <p:spPr>
          <a:xfrm>
            <a:off x="0" y="0"/>
            <a:ext cx="4724400" cy="6858000"/>
          </a:xfrm>
        </p:spPr>
      </p:pic>
      <p:sp>
        <p:nvSpPr>
          <p:cNvPr id="23" name="Rectangle 12">
            <a:extLst>
              <a:ext uri="{FF2B5EF4-FFF2-40B4-BE49-F238E27FC236}">
                <a16:creationId xmlns:a16="http://schemas.microsoft.com/office/drawing/2014/main" id="{26A6EB9D-5D27-5563-9DC8-1936066219C9}"/>
              </a:ext>
            </a:extLst>
          </p:cNvPr>
          <p:cNvSpPr/>
          <p:nvPr/>
        </p:nvSpPr>
        <p:spPr>
          <a:xfrm>
            <a:off x="0" y="0"/>
            <a:ext cx="4724400" cy="6870121"/>
          </a:xfrm>
          <a:prstGeom prst="rect">
            <a:avLst/>
          </a:prstGeom>
          <a:solidFill>
            <a:srgbClr val="FFFFFF">
              <a:alpha val="75000"/>
            </a:srgbClr>
          </a:solidFill>
          <a:ln w="12700">
            <a:miter lim="400000"/>
          </a:ln>
        </p:spPr>
        <p:txBody>
          <a:bodyPr lIns="45719" rIns="45719" anchor="ctr"/>
          <a:lstStyle/>
          <a:p>
            <a:pPr algn="ctr">
              <a:defRPr>
                <a:solidFill>
                  <a:srgbClr val="FFFFFF"/>
                </a:solidFill>
              </a:defRPr>
            </a:pPr>
            <a:endParaRPr/>
          </a:p>
        </p:txBody>
      </p:sp>
      <p:sp>
        <p:nvSpPr>
          <p:cNvPr id="18" name="Espace réservé du texte 6">
            <a:extLst>
              <a:ext uri="{FF2B5EF4-FFF2-40B4-BE49-F238E27FC236}">
                <a16:creationId xmlns:a16="http://schemas.microsoft.com/office/drawing/2014/main" id="{9FF54DD0-007A-E0B9-C6EA-1D5C58E811E4}"/>
              </a:ext>
            </a:extLst>
          </p:cNvPr>
          <p:cNvSpPr txBox="1">
            <a:spLocks/>
          </p:cNvSpPr>
          <p:nvPr/>
        </p:nvSpPr>
        <p:spPr>
          <a:xfrm>
            <a:off x="5243606" y="1550091"/>
            <a:ext cx="5842000" cy="3936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Aft>
                <a:spcPts val="900"/>
              </a:spcAft>
            </a:pPr>
            <a:r>
              <a:rPr lang="fr-FR" sz="1800">
                <a:solidFill>
                  <a:schemeClr val="bg1"/>
                </a:solidFill>
                <a:latin typeface="Degular Bold" panose="020B0804050503060204" pitchFamily="34" charset="0"/>
              </a:rPr>
              <a:t>Occupez un rôle de </a:t>
            </a:r>
            <a:r>
              <a:rPr lang="fr-FR" sz="2000" i="1">
                <a:solidFill>
                  <a:schemeClr val="accent1"/>
                </a:solidFill>
                <a:latin typeface="Brill" panose="020F0602050406030203" pitchFamily="34" charset="0"/>
                <a:ea typeface="Brill" panose="020F0602050406030203" pitchFamily="34" charset="0"/>
              </a:rPr>
              <a:t>leader, animateur :</a:t>
            </a:r>
            <a:endParaRPr lang="fr-FR" sz="1800" i="1">
              <a:solidFill>
                <a:schemeClr val="accent1"/>
              </a:solidFill>
              <a:latin typeface="Brill" panose="020F0602050406030203" pitchFamily="34" charset="0"/>
              <a:ea typeface="Brill" panose="020F0602050406030203" pitchFamily="34" charset="0"/>
            </a:endParaRPr>
          </a:p>
        </p:txBody>
      </p:sp>
      <p:sp>
        <p:nvSpPr>
          <p:cNvPr id="20" name="Espace réservé du texte 6">
            <a:extLst>
              <a:ext uri="{FF2B5EF4-FFF2-40B4-BE49-F238E27FC236}">
                <a16:creationId xmlns:a16="http://schemas.microsoft.com/office/drawing/2014/main" id="{DF0EE507-FCF6-A48C-2C5E-F86B9BDF2B20}"/>
              </a:ext>
            </a:extLst>
          </p:cNvPr>
          <p:cNvSpPr txBox="1">
            <a:spLocks/>
          </p:cNvSpPr>
          <p:nvPr/>
        </p:nvSpPr>
        <p:spPr>
          <a:xfrm>
            <a:off x="5243606" y="4713214"/>
            <a:ext cx="6329269" cy="12234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Aft>
                <a:spcPts val="900"/>
              </a:spcAft>
            </a:pPr>
            <a:r>
              <a:rPr lang="fr-FR" sz="1800">
                <a:solidFill>
                  <a:schemeClr val="bg1"/>
                </a:solidFill>
                <a:latin typeface="Degular Bold" panose="020B0804050503060204" pitchFamily="34" charset="0"/>
              </a:rPr>
              <a:t>Occupez un rôle de </a:t>
            </a:r>
            <a:r>
              <a:rPr lang="fr-FR" sz="2000" i="1">
                <a:solidFill>
                  <a:schemeClr val="accent1"/>
                </a:solidFill>
                <a:latin typeface="Brill" panose="020F0602050406030203" pitchFamily="34" charset="0"/>
                <a:ea typeface="Brill" panose="020F0602050406030203" pitchFamily="34" charset="0"/>
              </a:rPr>
              <a:t>producteur, relecteur : </a:t>
            </a:r>
          </a:p>
          <a:p>
            <a:pPr marL="266700" indent="-266700" hangingPunct="1">
              <a:spcAft>
                <a:spcPts val="600"/>
              </a:spcAft>
              <a:buClr>
                <a:schemeClr val="accent1"/>
              </a:buClr>
              <a:buFont typeface="Arial" panose="020B0604020202020204" pitchFamily="34" charset="0"/>
              <a:buChar char="•"/>
            </a:pPr>
            <a:r>
              <a:rPr lang="fr-FR">
                <a:solidFill>
                  <a:schemeClr val="bg1"/>
                </a:solidFill>
                <a:latin typeface="+mn-lt"/>
              </a:rPr>
              <a:t>Écrivez des notes de recherche, des </a:t>
            </a:r>
            <a:r>
              <a:rPr lang="fr-FR" err="1">
                <a:solidFill>
                  <a:schemeClr val="bg1"/>
                </a:solidFill>
                <a:latin typeface="+mn-lt"/>
              </a:rPr>
              <a:t>blogposts</a:t>
            </a:r>
            <a:r>
              <a:rPr lang="fr-FR">
                <a:solidFill>
                  <a:schemeClr val="bg1"/>
                </a:solidFill>
                <a:latin typeface="+mn-lt"/>
              </a:rPr>
              <a:t> publiés sur nos sites  &amp; réseaux </a:t>
            </a:r>
          </a:p>
          <a:p>
            <a:pPr marL="266700" indent="-266700" hangingPunct="1">
              <a:spcAft>
                <a:spcPts val="600"/>
              </a:spcAft>
              <a:buClr>
                <a:schemeClr val="accent1"/>
              </a:buClr>
              <a:buFont typeface="Arial" panose="020B0604020202020204" pitchFamily="34" charset="0"/>
              <a:buChar char="•"/>
            </a:pPr>
            <a:r>
              <a:rPr lang="fr-FR">
                <a:solidFill>
                  <a:schemeClr val="bg1"/>
                </a:solidFill>
                <a:latin typeface="+mn-lt"/>
              </a:rPr>
              <a:t>Créez, animez des formations</a:t>
            </a:r>
          </a:p>
          <a:p>
            <a:pPr marL="266700" indent="-266700" hangingPunct="1">
              <a:spcAft>
                <a:spcPts val="600"/>
              </a:spcAft>
              <a:buClr>
                <a:schemeClr val="accent1"/>
              </a:buClr>
              <a:buFont typeface="Arial" panose="020B0604020202020204" pitchFamily="34" charset="0"/>
              <a:buChar char="•"/>
            </a:pPr>
            <a:r>
              <a:rPr lang="fr-FR">
                <a:solidFill>
                  <a:schemeClr val="bg1"/>
                </a:solidFill>
                <a:latin typeface="+mn-lt"/>
              </a:rPr>
              <a:t>Devenez maitre de stage d'un étudiant </a:t>
            </a:r>
          </a:p>
        </p:txBody>
      </p:sp>
      <p:sp>
        <p:nvSpPr>
          <p:cNvPr id="8" name="object 25">
            <a:extLst>
              <a:ext uri="{FF2B5EF4-FFF2-40B4-BE49-F238E27FC236}">
                <a16:creationId xmlns:a16="http://schemas.microsoft.com/office/drawing/2014/main" id="{8FC48579-44E9-FDC8-3D3A-2EF1D4A909CB}"/>
              </a:ext>
            </a:extLst>
          </p:cNvPr>
          <p:cNvSpPr/>
          <p:nvPr/>
        </p:nvSpPr>
        <p:spPr>
          <a:xfrm>
            <a:off x="9029700" y="1722869"/>
            <a:ext cx="2543176" cy="0"/>
          </a:xfrm>
          <a:prstGeom prst="line">
            <a:avLst/>
          </a:prstGeom>
          <a:ln w="3175">
            <a:solidFill>
              <a:schemeClr val="accent1"/>
            </a:solidFill>
          </a:ln>
        </p:spPr>
        <p:txBody>
          <a:bodyPr lIns="45719" rIns="45719"/>
          <a:lstStyle/>
          <a:p>
            <a:endParaRPr/>
          </a:p>
        </p:txBody>
      </p:sp>
      <p:sp>
        <p:nvSpPr>
          <p:cNvPr id="9" name="object 25">
            <a:extLst>
              <a:ext uri="{FF2B5EF4-FFF2-40B4-BE49-F238E27FC236}">
                <a16:creationId xmlns:a16="http://schemas.microsoft.com/office/drawing/2014/main" id="{9F683DE4-A9D6-583D-5DEF-0A0368D557EA}"/>
              </a:ext>
            </a:extLst>
          </p:cNvPr>
          <p:cNvSpPr/>
          <p:nvPr/>
        </p:nvSpPr>
        <p:spPr>
          <a:xfrm>
            <a:off x="9304021" y="4892847"/>
            <a:ext cx="2268856" cy="0"/>
          </a:xfrm>
          <a:prstGeom prst="line">
            <a:avLst/>
          </a:prstGeom>
          <a:ln w="3175">
            <a:solidFill>
              <a:schemeClr val="accent1"/>
            </a:solidFill>
          </a:ln>
        </p:spPr>
        <p:txBody>
          <a:bodyPr lIns="45719" rIns="45719"/>
          <a:lstStyle/>
          <a:p>
            <a:endParaRPr/>
          </a:p>
        </p:txBody>
      </p:sp>
      <p:pic>
        <p:nvPicPr>
          <p:cNvPr id="24" name="Image 23" descr="Une image contenant Police, texte, Graphique, capture d’écran&#10;&#10;Description générée automatiquement">
            <a:extLst>
              <a:ext uri="{FF2B5EF4-FFF2-40B4-BE49-F238E27FC236}">
                <a16:creationId xmlns:a16="http://schemas.microsoft.com/office/drawing/2014/main" id="{5D67789A-848D-AF3E-72BB-2980594596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7084"/>
          <a:stretch/>
        </p:blipFill>
        <p:spPr>
          <a:xfrm>
            <a:off x="551263" y="230371"/>
            <a:ext cx="1762801" cy="379145"/>
          </a:xfrm>
          <a:prstGeom prst="rect">
            <a:avLst/>
          </a:prstGeom>
        </p:spPr>
      </p:pic>
      <p:pic>
        <p:nvPicPr>
          <p:cNvPr id="25" name="Image 24" descr="Une image contenant Police, texte, Graphique, capture d’écran&#10;&#10;Description générée automatiquement">
            <a:extLst>
              <a:ext uri="{FF2B5EF4-FFF2-40B4-BE49-F238E27FC236}">
                <a16:creationId xmlns:a16="http://schemas.microsoft.com/office/drawing/2014/main" id="{921E1057-B7E5-D913-BC38-C5D3A3DC085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243"/>
          <a:stretch/>
        </p:blipFill>
        <p:spPr>
          <a:xfrm>
            <a:off x="520783" y="6487592"/>
            <a:ext cx="2007617" cy="197362"/>
          </a:xfrm>
          <a:prstGeom prst="rect">
            <a:avLst/>
          </a:prstGeom>
        </p:spPr>
      </p:pic>
      <p:sp>
        <p:nvSpPr>
          <p:cNvPr id="2" name="ZoneTexte 1">
            <a:extLst>
              <a:ext uri="{FF2B5EF4-FFF2-40B4-BE49-F238E27FC236}">
                <a16:creationId xmlns:a16="http://schemas.microsoft.com/office/drawing/2014/main" id="{B0C0EEDB-081F-D02A-AAE5-AD61E675D630}"/>
              </a:ext>
            </a:extLst>
          </p:cNvPr>
          <p:cNvSpPr txBox="1"/>
          <p:nvPr/>
        </p:nvSpPr>
        <p:spPr>
          <a:xfrm>
            <a:off x="5065837" y="219228"/>
            <a:ext cx="1546237"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fr-FR" sz="1050" err="1">
                <a:solidFill>
                  <a:schemeClr val="bg1">
                    <a:lumMod val="90000"/>
                    <a:alpha val="50000"/>
                  </a:schemeClr>
                </a:solidFill>
                <a:latin typeface="+mj-lt"/>
                <a:sym typeface="Degular Bold"/>
              </a:rPr>
              <a:t>Empowering</a:t>
            </a:r>
            <a:r>
              <a:rPr lang="fr-FR" sz="1050">
                <a:solidFill>
                  <a:schemeClr val="bg1">
                    <a:lumMod val="90000"/>
                    <a:alpha val="50000"/>
                  </a:schemeClr>
                </a:solidFill>
                <a:latin typeface="+mj-lt"/>
                <a:sym typeface="Degular Bold"/>
              </a:rPr>
              <a:t> Trajectoire</a:t>
            </a:r>
          </a:p>
        </p:txBody>
      </p:sp>
      <p:sp>
        <p:nvSpPr>
          <p:cNvPr id="4" name="ZoneTexte 3">
            <a:extLst>
              <a:ext uri="{FF2B5EF4-FFF2-40B4-BE49-F238E27FC236}">
                <a16:creationId xmlns:a16="http://schemas.microsoft.com/office/drawing/2014/main" id="{EEF6DC5B-A584-EFA6-ABE5-08215F3BFA6F}"/>
              </a:ext>
            </a:extLst>
          </p:cNvPr>
          <p:cNvSpPr txBox="1"/>
          <p:nvPr/>
        </p:nvSpPr>
        <p:spPr>
          <a:xfrm>
            <a:off x="6824568" y="219228"/>
            <a:ext cx="1525376"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fr-FR" sz="1050" err="1">
                <a:solidFill>
                  <a:schemeClr val="bg1"/>
                </a:solidFill>
                <a:latin typeface="Degular Bold" panose="020B0804050503060204" pitchFamily="34" charset="0"/>
                <a:sym typeface="Degular Bold"/>
              </a:rPr>
              <a:t>Empowering</a:t>
            </a:r>
            <a:r>
              <a:rPr lang="fr-FR" sz="1050">
                <a:solidFill>
                  <a:schemeClr val="bg1"/>
                </a:solidFill>
                <a:latin typeface="Degular Bold" panose="020B0804050503060204" pitchFamily="34" charset="0"/>
                <a:sym typeface="Degular Bold"/>
              </a:rPr>
              <a:t> Autonomie</a:t>
            </a:r>
          </a:p>
        </p:txBody>
      </p:sp>
      <p:sp>
        <p:nvSpPr>
          <p:cNvPr id="5" name="ZoneTexte 4">
            <a:extLst>
              <a:ext uri="{FF2B5EF4-FFF2-40B4-BE49-F238E27FC236}">
                <a16:creationId xmlns:a16="http://schemas.microsoft.com/office/drawing/2014/main" id="{B8494778-F128-4D99-E62E-43A13FC7B7C4}"/>
              </a:ext>
            </a:extLst>
          </p:cNvPr>
          <p:cNvSpPr txBox="1"/>
          <p:nvPr/>
        </p:nvSpPr>
        <p:spPr>
          <a:xfrm>
            <a:off x="8562438" y="219228"/>
            <a:ext cx="1491897"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fr-FR" sz="1050" err="1">
                <a:solidFill>
                  <a:schemeClr val="bg1">
                    <a:lumMod val="90000"/>
                    <a:alpha val="50000"/>
                  </a:schemeClr>
                </a:solidFill>
                <a:latin typeface="+mj-lt"/>
                <a:sym typeface="Degular Bold"/>
              </a:rPr>
              <a:t>Empowering</a:t>
            </a:r>
            <a:r>
              <a:rPr lang="fr-FR" sz="1050">
                <a:solidFill>
                  <a:schemeClr val="bg1">
                    <a:lumMod val="90000"/>
                    <a:alpha val="50000"/>
                  </a:schemeClr>
                </a:solidFill>
                <a:latin typeface="+mj-lt"/>
                <a:sym typeface="Degular Bold"/>
              </a:rPr>
              <a:t> </a:t>
            </a:r>
            <a:r>
              <a:rPr lang="fr-FR" sz="1050" err="1">
                <a:solidFill>
                  <a:schemeClr val="bg1">
                    <a:lumMod val="90000"/>
                    <a:alpha val="50000"/>
                  </a:schemeClr>
                </a:solidFill>
                <a:latin typeface="+mj-lt"/>
                <a:sym typeface="Degular Bold"/>
              </a:rPr>
              <a:t>Experience</a:t>
            </a:r>
            <a:endParaRPr lang="fr-FR" sz="1050">
              <a:solidFill>
                <a:schemeClr val="bg1">
                  <a:lumMod val="90000"/>
                  <a:alpha val="50000"/>
                </a:schemeClr>
              </a:solidFill>
              <a:latin typeface="+mj-lt"/>
              <a:sym typeface="Degular Bold"/>
            </a:endParaRPr>
          </a:p>
        </p:txBody>
      </p:sp>
      <p:sp>
        <p:nvSpPr>
          <p:cNvPr id="6" name="ZoneTexte 5">
            <a:extLst>
              <a:ext uri="{FF2B5EF4-FFF2-40B4-BE49-F238E27FC236}">
                <a16:creationId xmlns:a16="http://schemas.microsoft.com/office/drawing/2014/main" id="{65A1601E-E466-4ECB-F3AE-2E5E34BAC329}"/>
              </a:ext>
            </a:extLst>
          </p:cNvPr>
          <p:cNvSpPr txBox="1"/>
          <p:nvPr/>
        </p:nvSpPr>
        <p:spPr>
          <a:xfrm>
            <a:off x="10266827" y="219228"/>
            <a:ext cx="1373910"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fr-FR" sz="1050" err="1">
                <a:solidFill>
                  <a:schemeClr val="bg1">
                    <a:lumMod val="90000"/>
                    <a:alpha val="50000"/>
                  </a:schemeClr>
                </a:solidFill>
                <a:latin typeface="+mj-lt"/>
                <a:sym typeface="Degular Bold"/>
              </a:rPr>
              <a:t>Empowering</a:t>
            </a:r>
            <a:r>
              <a:rPr lang="fr-FR" sz="1050">
                <a:solidFill>
                  <a:schemeClr val="bg1">
                    <a:lumMod val="90000"/>
                    <a:alpha val="50000"/>
                  </a:schemeClr>
                </a:solidFill>
                <a:latin typeface="+mj-lt"/>
                <a:sym typeface="Degular Bold"/>
              </a:rPr>
              <a:t> Diversité</a:t>
            </a:r>
          </a:p>
        </p:txBody>
      </p:sp>
      <p:sp>
        <p:nvSpPr>
          <p:cNvPr id="7" name="object 25">
            <a:extLst>
              <a:ext uri="{FF2B5EF4-FFF2-40B4-BE49-F238E27FC236}">
                <a16:creationId xmlns:a16="http://schemas.microsoft.com/office/drawing/2014/main" id="{82821A9D-6DA7-AAE3-61FA-F0084FE78242}"/>
              </a:ext>
            </a:extLst>
          </p:cNvPr>
          <p:cNvSpPr/>
          <p:nvPr/>
        </p:nvSpPr>
        <p:spPr>
          <a:xfrm>
            <a:off x="6636216" y="346185"/>
            <a:ext cx="164210" cy="0"/>
          </a:xfrm>
          <a:prstGeom prst="line">
            <a:avLst/>
          </a:prstGeom>
          <a:ln w="3175">
            <a:solidFill>
              <a:schemeClr val="accent1"/>
            </a:solidFill>
          </a:ln>
        </p:spPr>
        <p:txBody>
          <a:bodyPr lIns="45719" rIns="45719"/>
          <a:lstStyle/>
          <a:p>
            <a:endParaRPr/>
          </a:p>
        </p:txBody>
      </p:sp>
      <p:sp>
        <p:nvSpPr>
          <p:cNvPr id="11" name="object 25">
            <a:extLst>
              <a:ext uri="{FF2B5EF4-FFF2-40B4-BE49-F238E27FC236}">
                <a16:creationId xmlns:a16="http://schemas.microsoft.com/office/drawing/2014/main" id="{61CC9F6A-E888-F2B0-FA3E-4E3429A70553}"/>
              </a:ext>
            </a:extLst>
          </p:cNvPr>
          <p:cNvSpPr/>
          <p:nvPr/>
        </p:nvSpPr>
        <p:spPr>
          <a:xfrm>
            <a:off x="8374086" y="346185"/>
            <a:ext cx="164210" cy="0"/>
          </a:xfrm>
          <a:prstGeom prst="line">
            <a:avLst/>
          </a:prstGeom>
          <a:ln w="3175">
            <a:solidFill>
              <a:schemeClr val="accent1"/>
            </a:solidFill>
          </a:ln>
        </p:spPr>
        <p:txBody>
          <a:bodyPr lIns="45719" rIns="45719"/>
          <a:lstStyle/>
          <a:p>
            <a:endParaRPr/>
          </a:p>
        </p:txBody>
      </p:sp>
      <p:sp>
        <p:nvSpPr>
          <p:cNvPr id="12" name="object 25">
            <a:extLst>
              <a:ext uri="{FF2B5EF4-FFF2-40B4-BE49-F238E27FC236}">
                <a16:creationId xmlns:a16="http://schemas.microsoft.com/office/drawing/2014/main" id="{4F08B196-B0C4-C901-6D20-F4C893A7D601}"/>
              </a:ext>
            </a:extLst>
          </p:cNvPr>
          <p:cNvSpPr/>
          <p:nvPr/>
        </p:nvSpPr>
        <p:spPr>
          <a:xfrm>
            <a:off x="10078477" y="346185"/>
            <a:ext cx="164210" cy="0"/>
          </a:xfrm>
          <a:prstGeom prst="line">
            <a:avLst/>
          </a:prstGeom>
          <a:ln w="3175">
            <a:solidFill>
              <a:schemeClr val="accent1"/>
            </a:solidFill>
          </a:ln>
        </p:spPr>
        <p:txBody>
          <a:bodyPr lIns="45719" rIns="45719"/>
          <a:lstStyle/>
          <a:p>
            <a:endParaRPr/>
          </a:p>
        </p:txBody>
      </p:sp>
      <p:sp>
        <p:nvSpPr>
          <p:cNvPr id="13" name="ZoneTexte 12">
            <a:extLst>
              <a:ext uri="{FF2B5EF4-FFF2-40B4-BE49-F238E27FC236}">
                <a16:creationId xmlns:a16="http://schemas.microsoft.com/office/drawing/2014/main" id="{84C376A3-3E88-F767-8E24-A3643C9F9664}"/>
              </a:ext>
            </a:extLst>
          </p:cNvPr>
          <p:cNvSpPr txBox="1"/>
          <p:nvPr/>
        </p:nvSpPr>
        <p:spPr>
          <a:xfrm>
            <a:off x="7016201" y="468853"/>
            <a:ext cx="910891"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defTabSz="914400" rtl="0" fontAlgn="auto" latinLnBrk="0" hangingPunct="0">
              <a:lnSpc>
                <a:spcPct val="100000"/>
              </a:lnSpc>
              <a:spcBef>
                <a:spcPts val="0"/>
              </a:spcBef>
              <a:spcAft>
                <a:spcPts val="0"/>
              </a:spcAft>
              <a:buClrTx/>
              <a:buSzTx/>
              <a:buFontTx/>
              <a:buNone/>
              <a:tabLst/>
            </a:pPr>
            <a:r>
              <a:rPr lang="fr-FR" sz="1000">
                <a:solidFill>
                  <a:schemeClr val="bg1">
                    <a:lumMod val="90000"/>
                    <a:alpha val="50000"/>
                  </a:schemeClr>
                </a:solidFill>
                <a:latin typeface="+mj-lt"/>
                <a:sym typeface="Degular Bold"/>
              </a:rPr>
              <a:t>Business</a:t>
            </a:r>
          </a:p>
        </p:txBody>
      </p:sp>
      <p:sp>
        <p:nvSpPr>
          <p:cNvPr id="21" name="ZoneTexte 20">
            <a:extLst>
              <a:ext uri="{FF2B5EF4-FFF2-40B4-BE49-F238E27FC236}">
                <a16:creationId xmlns:a16="http://schemas.microsoft.com/office/drawing/2014/main" id="{49E10D80-D5E7-20FD-E2C8-7198400C4FF1}"/>
              </a:ext>
            </a:extLst>
          </p:cNvPr>
          <p:cNvSpPr txBox="1"/>
          <p:nvPr/>
        </p:nvSpPr>
        <p:spPr>
          <a:xfrm>
            <a:off x="7016201" y="609918"/>
            <a:ext cx="910891"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defTabSz="914400" rtl="0" fontAlgn="auto" latinLnBrk="0" hangingPunct="0">
              <a:lnSpc>
                <a:spcPct val="100000"/>
              </a:lnSpc>
              <a:spcBef>
                <a:spcPts val="0"/>
              </a:spcBef>
              <a:spcAft>
                <a:spcPts val="0"/>
              </a:spcAft>
              <a:buClrTx/>
              <a:buSzTx/>
              <a:buFontTx/>
              <a:buNone/>
              <a:tabLst/>
            </a:pPr>
            <a:r>
              <a:rPr lang="fr-FR" sz="1000">
                <a:solidFill>
                  <a:schemeClr val="bg1">
                    <a:lumMod val="90000"/>
                  </a:schemeClr>
                </a:solidFill>
                <a:latin typeface="Degular Bold" panose="020B0804050503060204" pitchFamily="34" charset="0"/>
                <a:sym typeface="Degular Bold"/>
              </a:rPr>
              <a:t>Innovation</a:t>
            </a:r>
          </a:p>
        </p:txBody>
      </p:sp>
      <p:sp>
        <p:nvSpPr>
          <p:cNvPr id="26" name="ZoneTexte 25">
            <a:extLst>
              <a:ext uri="{FF2B5EF4-FFF2-40B4-BE49-F238E27FC236}">
                <a16:creationId xmlns:a16="http://schemas.microsoft.com/office/drawing/2014/main" id="{C844F383-1E80-D65A-A3CB-32CF91657509}"/>
              </a:ext>
            </a:extLst>
          </p:cNvPr>
          <p:cNvSpPr txBox="1"/>
          <p:nvPr/>
        </p:nvSpPr>
        <p:spPr>
          <a:xfrm>
            <a:off x="7016201" y="759517"/>
            <a:ext cx="910891"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defTabSz="914400" rtl="0" fontAlgn="auto" latinLnBrk="0" hangingPunct="0">
              <a:lnSpc>
                <a:spcPct val="100000"/>
              </a:lnSpc>
              <a:spcBef>
                <a:spcPts val="0"/>
              </a:spcBef>
              <a:spcAft>
                <a:spcPts val="0"/>
              </a:spcAft>
              <a:buClrTx/>
              <a:buSzTx/>
              <a:buFontTx/>
              <a:buNone/>
              <a:tabLst/>
            </a:pPr>
            <a:r>
              <a:rPr lang="fr-FR" sz="1000">
                <a:solidFill>
                  <a:schemeClr val="bg1">
                    <a:lumMod val="90000"/>
                    <a:alpha val="50000"/>
                  </a:schemeClr>
                </a:solidFill>
                <a:latin typeface="+mj-lt"/>
                <a:sym typeface="Degular Bold"/>
              </a:rPr>
              <a:t>Ambassadeur</a:t>
            </a:r>
          </a:p>
        </p:txBody>
      </p:sp>
      <p:sp>
        <p:nvSpPr>
          <p:cNvPr id="27" name="object 25">
            <a:extLst>
              <a:ext uri="{FF2B5EF4-FFF2-40B4-BE49-F238E27FC236}">
                <a16:creationId xmlns:a16="http://schemas.microsoft.com/office/drawing/2014/main" id="{BBF820BB-A9E9-7D78-D892-672380F79D70}"/>
              </a:ext>
            </a:extLst>
          </p:cNvPr>
          <p:cNvSpPr/>
          <p:nvPr/>
        </p:nvSpPr>
        <p:spPr>
          <a:xfrm rot="5400000">
            <a:off x="6719141" y="697604"/>
            <a:ext cx="397122" cy="0"/>
          </a:xfrm>
          <a:prstGeom prst="line">
            <a:avLst/>
          </a:prstGeom>
          <a:ln w="3175">
            <a:solidFill>
              <a:schemeClr val="accent1"/>
            </a:solidFill>
          </a:ln>
        </p:spPr>
        <p:txBody>
          <a:bodyPr lIns="45719" rIns="45719"/>
          <a:lstStyle/>
          <a:p>
            <a:endParaRPr/>
          </a:p>
        </p:txBody>
      </p:sp>
      <p:sp>
        <p:nvSpPr>
          <p:cNvPr id="28" name="Espace réservé du texte 6">
            <a:extLst>
              <a:ext uri="{FF2B5EF4-FFF2-40B4-BE49-F238E27FC236}">
                <a16:creationId xmlns:a16="http://schemas.microsoft.com/office/drawing/2014/main" id="{32E04240-F8CB-1539-0ACE-848937E73C25}"/>
              </a:ext>
            </a:extLst>
          </p:cNvPr>
          <p:cNvSpPr txBox="1">
            <a:spLocks/>
          </p:cNvSpPr>
          <p:nvPr/>
        </p:nvSpPr>
        <p:spPr>
          <a:xfrm>
            <a:off x="7024435" y="2125205"/>
            <a:ext cx="4557965" cy="4701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lnSpc>
                <a:spcPct val="90000"/>
              </a:lnSpc>
              <a:spcAft>
                <a:spcPts val="600"/>
              </a:spcAft>
              <a:buClr>
                <a:schemeClr val="accent1"/>
              </a:buClr>
            </a:pPr>
            <a:r>
              <a:rPr lang="fr-FR" err="1">
                <a:solidFill>
                  <a:schemeClr val="bg1"/>
                </a:solidFill>
                <a:latin typeface="+mn-lt"/>
              </a:rPr>
              <a:t>Leadez</a:t>
            </a:r>
            <a:r>
              <a:rPr lang="fr-FR">
                <a:solidFill>
                  <a:schemeClr val="bg1"/>
                </a:solidFill>
                <a:latin typeface="+mn-lt"/>
              </a:rPr>
              <a:t> et animez une communauté</a:t>
            </a:r>
          </a:p>
          <a:p>
            <a:pPr hangingPunct="1">
              <a:lnSpc>
                <a:spcPct val="90000"/>
              </a:lnSpc>
              <a:spcAft>
                <a:spcPts val="600"/>
              </a:spcAft>
              <a:buClr>
                <a:schemeClr val="accent1"/>
              </a:buClr>
            </a:pPr>
            <a:r>
              <a:rPr lang="fr-FR">
                <a:solidFill>
                  <a:schemeClr val="bg1"/>
                </a:solidFill>
                <a:latin typeface="+mn-lt"/>
              </a:rPr>
              <a:t>Organisez des événements métier</a:t>
            </a:r>
          </a:p>
        </p:txBody>
      </p:sp>
      <p:sp>
        <p:nvSpPr>
          <p:cNvPr id="29" name="Espace réservé du texte 6">
            <a:extLst>
              <a:ext uri="{FF2B5EF4-FFF2-40B4-BE49-F238E27FC236}">
                <a16:creationId xmlns:a16="http://schemas.microsoft.com/office/drawing/2014/main" id="{A23B7C1D-5C5F-4BAB-9D88-077DA443586C}"/>
              </a:ext>
            </a:extLst>
          </p:cNvPr>
          <p:cNvSpPr txBox="1">
            <a:spLocks/>
          </p:cNvSpPr>
          <p:nvPr/>
        </p:nvSpPr>
        <p:spPr>
          <a:xfrm>
            <a:off x="5243606" y="2094725"/>
            <a:ext cx="1309594" cy="215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Aft>
                <a:spcPts val="900"/>
              </a:spcAft>
            </a:pPr>
            <a:r>
              <a:rPr lang="fr-FR" err="1">
                <a:solidFill>
                  <a:schemeClr val="bg1"/>
                </a:solidFill>
                <a:latin typeface="Degular Bold" panose="020B0804050503060204" pitchFamily="34" charset="0"/>
              </a:rPr>
              <a:t>Tribe</a:t>
            </a:r>
            <a:r>
              <a:rPr lang="fr-FR">
                <a:solidFill>
                  <a:schemeClr val="bg1"/>
                </a:solidFill>
                <a:latin typeface="Degular Bold" panose="020B0804050503060204" pitchFamily="34" charset="0"/>
              </a:rPr>
              <a:t> Leader</a:t>
            </a:r>
          </a:p>
        </p:txBody>
      </p:sp>
      <p:sp>
        <p:nvSpPr>
          <p:cNvPr id="30" name="Espace réservé du texte 6">
            <a:extLst>
              <a:ext uri="{FF2B5EF4-FFF2-40B4-BE49-F238E27FC236}">
                <a16:creationId xmlns:a16="http://schemas.microsoft.com/office/drawing/2014/main" id="{5C49821D-CFAB-C357-3EF8-D9B46769A958}"/>
              </a:ext>
            </a:extLst>
          </p:cNvPr>
          <p:cNvSpPr txBox="1">
            <a:spLocks/>
          </p:cNvSpPr>
          <p:nvPr/>
        </p:nvSpPr>
        <p:spPr>
          <a:xfrm>
            <a:off x="7024435" y="2825353"/>
            <a:ext cx="4557965" cy="4701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lnSpc>
                <a:spcPct val="90000"/>
              </a:lnSpc>
              <a:spcAft>
                <a:spcPts val="600"/>
              </a:spcAft>
              <a:buClr>
                <a:schemeClr val="accent1"/>
              </a:buClr>
            </a:pPr>
            <a:r>
              <a:rPr lang="fr-FR">
                <a:solidFill>
                  <a:schemeClr val="bg1"/>
                </a:solidFill>
                <a:latin typeface="+mn-lt"/>
              </a:rPr>
              <a:t>Pilotez et cordonnez des productions</a:t>
            </a:r>
          </a:p>
          <a:p>
            <a:pPr hangingPunct="1">
              <a:lnSpc>
                <a:spcPct val="90000"/>
              </a:lnSpc>
              <a:spcAft>
                <a:spcPts val="600"/>
              </a:spcAft>
              <a:buClr>
                <a:schemeClr val="accent1"/>
              </a:buClr>
            </a:pPr>
            <a:r>
              <a:rPr lang="fr-FR">
                <a:solidFill>
                  <a:schemeClr val="bg1"/>
                </a:solidFill>
                <a:latin typeface="+mn-lt"/>
              </a:rPr>
              <a:t>Validez les sujets</a:t>
            </a:r>
          </a:p>
        </p:txBody>
      </p:sp>
      <p:sp>
        <p:nvSpPr>
          <p:cNvPr id="31" name="Espace réservé du texte 6">
            <a:extLst>
              <a:ext uri="{FF2B5EF4-FFF2-40B4-BE49-F238E27FC236}">
                <a16:creationId xmlns:a16="http://schemas.microsoft.com/office/drawing/2014/main" id="{0CF4175E-BD43-E391-7D5D-6CE947FB0080}"/>
              </a:ext>
            </a:extLst>
          </p:cNvPr>
          <p:cNvSpPr txBox="1">
            <a:spLocks/>
          </p:cNvSpPr>
          <p:nvPr/>
        </p:nvSpPr>
        <p:spPr>
          <a:xfrm>
            <a:off x="5243606" y="2794873"/>
            <a:ext cx="1309594" cy="215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Aft>
                <a:spcPts val="900"/>
              </a:spcAft>
            </a:pPr>
            <a:r>
              <a:rPr lang="fr-FR">
                <a:solidFill>
                  <a:schemeClr val="bg1"/>
                </a:solidFill>
                <a:latin typeface="Degular Bold" panose="020B0804050503060204" pitchFamily="34" charset="0"/>
              </a:rPr>
              <a:t>Stream Leader</a:t>
            </a:r>
          </a:p>
        </p:txBody>
      </p:sp>
      <p:sp>
        <p:nvSpPr>
          <p:cNvPr id="32" name="Espace réservé du texte 6">
            <a:extLst>
              <a:ext uri="{FF2B5EF4-FFF2-40B4-BE49-F238E27FC236}">
                <a16:creationId xmlns:a16="http://schemas.microsoft.com/office/drawing/2014/main" id="{53806247-035E-6E53-35B8-F7E63D15B25B}"/>
              </a:ext>
            </a:extLst>
          </p:cNvPr>
          <p:cNvSpPr txBox="1">
            <a:spLocks/>
          </p:cNvSpPr>
          <p:nvPr/>
        </p:nvSpPr>
        <p:spPr>
          <a:xfrm>
            <a:off x="7024435" y="3567209"/>
            <a:ext cx="4557965" cy="4701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lnSpc>
                <a:spcPct val="90000"/>
              </a:lnSpc>
              <a:spcAft>
                <a:spcPts val="600"/>
              </a:spcAft>
              <a:buClr>
                <a:schemeClr val="accent1"/>
              </a:buClr>
            </a:pPr>
            <a:r>
              <a:rPr lang="fr-FR">
                <a:solidFill>
                  <a:schemeClr val="bg1"/>
                </a:solidFill>
                <a:latin typeface="+mn-lt"/>
              </a:rPr>
              <a:t>Encadrez une équipe de consultants </a:t>
            </a:r>
          </a:p>
          <a:p>
            <a:pPr hangingPunct="1">
              <a:lnSpc>
                <a:spcPct val="90000"/>
              </a:lnSpc>
              <a:spcAft>
                <a:spcPts val="600"/>
              </a:spcAft>
              <a:buClr>
                <a:schemeClr val="accent1"/>
              </a:buClr>
            </a:pPr>
            <a:r>
              <a:rPr lang="fr-FR">
                <a:solidFill>
                  <a:schemeClr val="bg1"/>
                </a:solidFill>
                <a:latin typeface="+mn-lt"/>
              </a:rPr>
              <a:t>Lancez, initiez &amp; suivez des projets internes.</a:t>
            </a:r>
          </a:p>
        </p:txBody>
      </p:sp>
      <p:sp>
        <p:nvSpPr>
          <p:cNvPr id="33" name="Espace réservé du texte 6">
            <a:extLst>
              <a:ext uri="{FF2B5EF4-FFF2-40B4-BE49-F238E27FC236}">
                <a16:creationId xmlns:a16="http://schemas.microsoft.com/office/drawing/2014/main" id="{4BD1112C-F748-BEF4-FA6A-14803AAB6635}"/>
              </a:ext>
            </a:extLst>
          </p:cNvPr>
          <p:cNvSpPr txBox="1">
            <a:spLocks/>
          </p:cNvSpPr>
          <p:nvPr/>
        </p:nvSpPr>
        <p:spPr>
          <a:xfrm>
            <a:off x="5243606" y="3536728"/>
            <a:ext cx="1309594" cy="215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Aft>
                <a:spcPts val="900"/>
              </a:spcAft>
            </a:pPr>
            <a:r>
              <a:rPr lang="fr-FR">
                <a:solidFill>
                  <a:schemeClr val="bg1"/>
                </a:solidFill>
                <a:latin typeface="Degular Bold" panose="020B0804050503060204" pitchFamily="34" charset="0"/>
              </a:rPr>
              <a:t>Pitch Lane </a:t>
            </a:r>
            <a:r>
              <a:rPr lang="fr-FR" err="1">
                <a:solidFill>
                  <a:schemeClr val="bg1"/>
                </a:solidFill>
                <a:latin typeface="Degular Bold" panose="020B0804050503060204" pitchFamily="34" charset="0"/>
              </a:rPr>
              <a:t>Tutor</a:t>
            </a:r>
            <a:endParaRPr lang="fr-FR">
              <a:solidFill>
                <a:schemeClr val="bg1"/>
              </a:solidFill>
              <a:latin typeface="Degular Bold" panose="020B0804050503060204" pitchFamily="34" charset="0"/>
            </a:endParaRPr>
          </a:p>
        </p:txBody>
      </p:sp>
      <p:sp>
        <p:nvSpPr>
          <p:cNvPr id="14" name="Espace réservé du texte 3">
            <a:extLst>
              <a:ext uri="{FF2B5EF4-FFF2-40B4-BE49-F238E27FC236}">
                <a16:creationId xmlns:a16="http://schemas.microsoft.com/office/drawing/2014/main" id="{C3A77376-1C6A-852F-C344-3E0078003849}"/>
              </a:ext>
            </a:extLst>
          </p:cNvPr>
          <p:cNvSpPr txBox="1">
            <a:spLocks/>
          </p:cNvSpPr>
          <p:nvPr/>
        </p:nvSpPr>
        <p:spPr>
          <a:xfrm>
            <a:off x="551263" y="1142629"/>
            <a:ext cx="3374469" cy="145270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lnSpc>
                <a:spcPct val="90000"/>
              </a:lnSpc>
            </a:pPr>
            <a:r>
              <a:rPr lang="fr-FR" sz="4000" i="1">
                <a:latin typeface="Brill" panose="020F0602050406030203" pitchFamily="34" charset="0"/>
                <a:ea typeface="Brill" panose="020F0602050406030203" pitchFamily="34" charset="0"/>
                <a:sym typeface="Degular Regular"/>
              </a:rPr>
              <a:t>Concrétisez</a:t>
            </a:r>
            <a:br>
              <a:rPr lang="fr-FR" sz="3200">
                <a:latin typeface="Degular Bold" panose="020B0804050503060204" pitchFamily="34" charset="0"/>
                <a:ea typeface="+mn-ea"/>
                <a:cs typeface="+mn-cs"/>
                <a:sym typeface="Degular Regular"/>
              </a:rPr>
            </a:br>
            <a:r>
              <a:rPr lang="fr-FR" sz="3200">
                <a:latin typeface="Degular Bold" panose="020B0804050503060204" pitchFamily="34" charset="0"/>
                <a:ea typeface="+mn-ea"/>
                <a:cs typeface="+mn-cs"/>
                <a:sym typeface="Degular Regular"/>
              </a:rPr>
              <a:t>votre pouvoir d’Innovation !</a:t>
            </a:r>
            <a:endParaRPr lang="fr-FR" sz="4000">
              <a:latin typeface="Brill" panose="020F0602050406030203" pitchFamily="34" charset="0"/>
              <a:ea typeface="Brill" panose="020F0602050406030203" pitchFamily="34" charset="0"/>
            </a:endParaRPr>
          </a:p>
        </p:txBody>
      </p:sp>
      <p:sp>
        <p:nvSpPr>
          <p:cNvPr id="15" name="Espace réservé du texte 3">
            <a:extLst>
              <a:ext uri="{FF2B5EF4-FFF2-40B4-BE49-F238E27FC236}">
                <a16:creationId xmlns:a16="http://schemas.microsoft.com/office/drawing/2014/main" id="{5D5A2D1F-448D-E6AF-3F14-329D34146BB9}"/>
              </a:ext>
            </a:extLst>
          </p:cNvPr>
          <p:cNvSpPr txBox="1">
            <a:spLocks/>
          </p:cNvSpPr>
          <p:nvPr/>
        </p:nvSpPr>
        <p:spPr>
          <a:xfrm>
            <a:off x="551264" y="2819036"/>
            <a:ext cx="3374468" cy="145270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lnSpc>
                <a:spcPct val="90000"/>
              </a:lnSpc>
            </a:pPr>
            <a:r>
              <a:rPr lang="fr-FR" sz="4000" i="1">
                <a:latin typeface="Brill" panose="020F0602050406030203" pitchFamily="34" charset="0"/>
                <a:ea typeface="Brill" panose="020F0602050406030203" pitchFamily="34" charset="0"/>
                <a:sym typeface="Degular Regular"/>
              </a:rPr>
              <a:t>Rejoignez</a:t>
            </a:r>
            <a:br>
              <a:rPr lang="fr-FR" sz="3200">
                <a:latin typeface="Degular Bold" panose="020B0804050503060204" pitchFamily="34" charset="0"/>
                <a:ea typeface="+mn-ea"/>
                <a:cs typeface="+mn-cs"/>
                <a:sym typeface="Degular Regular"/>
              </a:rPr>
            </a:br>
            <a:r>
              <a:rPr lang="fr-FR" sz="3200">
                <a:solidFill>
                  <a:schemeClr val="accent1"/>
                </a:solidFill>
                <a:latin typeface="Degular Bold" panose="020B0804050503060204" pitchFamily="34" charset="0"/>
                <a:ea typeface="+mn-ea"/>
                <a:cs typeface="+mn-cs"/>
                <a:sym typeface="Degular Regular"/>
              </a:rPr>
              <a:t>nos communautés d’experts. </a:t>
            </a:r>
            <a:endParaRPr lang="fr-FR" sz="4000">
              <a:solidFill>
                <a:schemeClr val="accent1"/>
              </a:solidFill>
              <a:latin typeface="Brill" panose="020F0602050406030203" pitchFamily="34" charset="0"/>
              <a:ea typeface="Brill" panose="020F0602050406030203" pitchFamily="34" charset="0"/>
            </a:endParaRPr>
          </a:p>
        </p:txBody>
      </p:sp>
      <p:sp>
        <p:nvSpPr>
          <p:cNvPr id="16" name="object 25">
            <a:extLst>
              <a:ext uri="{FF2B5EF4-FFF2-40B4-BE49-F238E27FC236}">
                <a16:creationId xmlns:a16="http://schemas.microsoft.com/office/drawing/2014/main" id="{21C75B00-A7DA-6C44-EAFD-A27D9BB67A2D}"/>
              </a:ext>
            </a:extLst>
          </p:cNvPr>
          <p:cNvSpPr/>
          <p:nvPr/>
        </p:nvSpPr>
        <p:spPr>
          <a:xfrm>
            <a:off x="551263" y="2693836"/>
            <a:ext cx="1346117" cy="0"/>
          </a:xfrm>
          <a:prstGeom prst="line">
            <a:avLst/>
          </a:prstGeom>
          <a:ln w="3175">
            <a:solidFill>
              <a:schemeClr val="accent2"/>
            </a:solidFill>
          </a:ln>
        </p:spPr>
        <p:txBody>
          <a:bodyPr lIns="45719" rIns="45719"/>
          <a:lstStyle/>
          <a:p>
            <a:endParaRPr/>
          </a:p>
        </p:txBody>
      </p:sp>
      <p:grpSp>
        <p:nvGrpSpPr>
          <p:cNvPr id="57" name="Groupe 56">
            <a:extLst>
              <a:ext uri="{FF2B5EF4-FFF2-40B4-BE49-F238E27FC236}">
                <a16:creationId xmlns:a16="http://schemas.microsoft.com/office/drawing/2014/main" id="{A87F3370-59FD-F4B7-BBE1-539C5B9C9E08}"/>
              </a:ext>
            </a:extLst>
          </p:cNvPr>
          <p:cNvGrpSpPr/>
          <p:nvPr/>
        </p:nvGrpSpPr>
        <p:grpSpPr>
          <a:xfrm>
            <a:off x="542925" y="4713214"/>
            <a:ext cx="3374468" cy="1452706"/>
            <a:chOff x="542925" y="4713214"/>
            <a:chExt cx="3374468" cy="1452706"/>
          </a:xfrm>
        </p:grpSpPr>
        <p:sp>
          <p:nvSpPr>
            <p:cNvPr id="41" name="Rectangle 40">
              <a:extLst>
                <a:ext uri="{FF2B5EF4-FFF2-40B4-BE49-F238E27FC236}">
                  <a16:creationId xmlns:a16="http://schemas.microsoft.com/office/drawing/2014/main" id="{84074FCB-83F4-0211-1D1E-BD43EADE9F5C}"/>
                </a:ext>
              </a:extLst>
            </p:cNvPr>
            <p:cNvSpPr/>
            <p:nvPr/>
          </p:nvSpPr>
          <p:spPr>
            <a:xfrm>
              <a:off x="542925" y="4713214"/>
              <a:ext cx="3374468" cy="1452706"/>
            </a:xfrm>
            <a:prstGeom prst="rect">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Degular Regular"/>
              </a:endParaRPr>
            </a:p>
          </p:txBody>
        </p:sp>
        <p:sp>
          <p:nvSpPr>
            <p:cNvPr id="34" name="Espace réservé du texte 6">
              <a:extLst>
                <a:ext uri="{FF2B5EF4-FFF2-40B4-BE49-F238E27FC236}">
                  <a16:creationId xmlns:a16="http://schemas.microsoft.com/office/drawing/2014/main" id="{761D47BF-64B8-D89D-B6A2-AED1EC6F8810}"/>
                </a:ext>
              </a:extLst>
            </p:cNvPr>
            <p:cNvSpPr txBox="1">
              <a:spLocks/>
            </p:cNvSpPr>
            <p:nvPr/>
          </p:nvSpPr>
          <p:spPr>
            <a:xfrm>
              <a:off x="847692" y="4995887"/>
              <a:ext cx="1099464"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Aft>
                  <a:spcPts val="900"/>
                </a:spcAft>
              </a:pPr>
              <a:r>
                <a:rPr lang="fr-FR" sz="1600">
                  <a:solidFill>
                    <a:schemeClr val="bg1"/>
                  </a:solidFill>
                  <a:latin typeface="Degular Bold" panose="020B0804050503060204" pitchFamily="34" charset="0"/>
                </a:rPr>
                <a:t>Practices</a:t>
              </a:r>
            </a:p>
          </p:txBody>
        </p:sp>
        <p:sp>
          <p:nvSpPr>
            <p:cNvPr id="35" name="Espace réservé du texte 6">
              <a:extLst>
                <a:ext uri="{FF2B5EF4-FFF2-40B4-BE49-F238E27FC236}">
                  <a16:creationId xmlns:a16="http://schemas.microsoft.com/office/drawing/2014/main" id="{5F180734-90A9-FD33-E4AB-FA9238CEC972}"/>
                </a:ext>
              </a:extLst>
            </p:cNvPr>
            <p:cNvSpPr txBox="1">
              <a:spLocks/>
            </p:cNvSpPr>
            <p:nvPr/>
          </p:nvSpPr>
          <p:spPr>
            <a:xfrm>
              <a:off x="2841425" y="4995887"/>
              <a:ext cx="681916" cy="215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Aft>
                  <a:spcPts val="900"/>
                </a:spcAft>
              </a:pPr>
              <a:r>
                <a:rPr lang="fr-FR" dirty="0">
                  <a:solidFill>
                    <a:schemeClr val="accent1"/>
                  </a:solidFill>
                  <a:latin typeface="+mn-lt"/>
                  <a:ea typeface="Brill" panose="020F0602050406030203" pitchFamily="34" charset="0"/>
                </a:rPr>
                <a:t>Finance</a:t>
              </a:r>
            </a:p>
          </p:txBody>
        </p:sp>
        <p:sp>
          <p:nvSpPr>
            <p:cNvPr id="38" name="Espace réservé du texte 6">
              <a:extLst>
                <a:ext uri="{FF2B5EF4-FFF2-40B4-BE49-F238E27FC236}">
                  <a16:creationId xmlns:a16="http://schemas.microsoft.com/office/drawing/2014/main" id="{20966EC2-3E08-5EF4-B47C-7214223BC9E7}"/>
                </a:ext>
              </a:extLst>
            </p:cNvPr>
            <p:cNvSpPr txBox="1">
              <a:spLocks/>
            </p:cNvSpPr>
            <p:nvPr/>
          </p:nvSpPr>
          <p:spPr>
            <a:xfrm>
              <a:off x="2866826" y="5380199"/>
              <a:ext cx="517111" cy="215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Aft>
                  <a:spcPts val="900"/>
                </a:spcAft>
              </a:pPr>
              <a:r>
                <a:rPr lang="fr-FR">
                  <a:solidFill>
                    <a:schemeClr val="accent1"/>
                  </a:solidFill>
                  <a:latin typeface="+mn-lt"/>
                  <a:ea typeface="Brill" panose="020F0602050406030203" pitchFamily="34" charset="0"/>
                </a:rPr>
                <a:t>Tech</a:t>
              </a:r>
            </a:p>
          </p:txBody>
        </p:sp>
        <p:sp>
          <p:nvSpPr>
            <p:cNvPr id="39" name="Espace réservé du texte 6">
              <a:extLst>
                <a:ext uri="{FF2B5EF4-FFF2-40B4-BE49-F238E27FC236}">
                  <a16:creationId xmlns:a16="http://schemas.microsoft.com/office/drawing/2014/main" id="{D97A6CEC-5E6F-A084-C23C-5DDF71C049B0}"/>
                </a:ext>
              </a:extLst>
            </p:cNvPr>
            <p:cNvSpPr txBox="1">
              <a:spLocks/>
            </p:cNvSpPr>
            <p:nvPr/>
          </p:nvSpPr>
          <p:spPr>
            <a:xfrm>
              <a:off x="2866826" y="5764511"/>
              <a:ext cx="517111" cy="215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Aft>
                  <a:spcPts val="900"/>
                </a:spcAft>
              </a:pPr>
              <a:r>
                <a:rPr lang="fr-FR">
                  <a:solidFill>
                    <a:schemeClr val="accent1"/>
                  </a:solidFill>
                  <a:latin typeface="+mn-lt"/>
                  <a:ea typeface="Brill" panose="020F0602050406030203" pitchFamily="34" charset="0"/>
                </a:rPr>
                <a:t>Data</a:t>
              </a:r>
            </a:p>
          </p:txBody>
        </p:sp>
        <p:sp>
          <p:nvSpPr>
            <p:cNvPr id="40" name="object 25">
              <a:extLst>
                <a:ext uri="{FF2B5EF4-FFF2-40B4-BE49-F238E27FC236}">
                  <a16:creationId xmlns:a16="http://schemas.microsoft.com/office/drawing/2014/main" id="{E5DAAE5F-1301-C1CA-8004-66500FE9DF62}"/>
                </a:ext>
              </a:extLst>
            </p:cNvPr>
            <p:cNvSpPr/>
            <p:nvPr/>
          </p:nvSpPr>
          <p:spPr>
            <a:xfrm rot="5400000">
              <a:off x="1742177" y="5483872"/>
              <a:ext cx="975965" cy="0"/>
            </a:xfrm>
            <a:prstGeom prst="line">
              <a:avLst/>
            </a:prstGeom>
            <a:ln w="3175">
              <a:solidFill>
                <a:schemeClr val="accent1"/>
              </a:solidFill>
            </a:ln>
          </p:spPr>
          <p:txBody>
            <a:bodyPr lIns="45719" rIns="45719"/>
            <a:lstStyle/>
            <a:p>
              <a:endParaRPr/>
            </a:p>
          </p:txBody>
        </p:sp>
      </p:grpSp>
      <p:sp>
        <p:nvSpPr>
          <p:cNvPr id="47" name="object 25">
            <a:extLst>
              <a:ext uri="{FF2B5EF4-FFF2-40B4-BE49-F238E27FC236}">
                <a16:creationId xmlns:a16="http://schemas.microsoft.com/office/drawing/2014/main" id="{B738BAA4-58A6-9717-D0E6-BA4941F10596}"/>
              </a:ext>
            </a:extLst>
          </p:cNvPr>
          <p:cNvSpPr/>
          <p:nvPr/>
        </p:nvSpPr>
        <p:spPr>
          <a:xfrm rot="5400000">
            <a:off x="6682637" y="2340873"/>
            <a:ext cx="470130" cy="0"/>
          </a:xfrm>
          <a:prstGeom prst="line">
            <a:avLst/>
          </a:prstGeom>
          <a:ln w="3175">
            <a:solidFill>
              <a:schemeClr val="accent1"/>
            </a:solidFill>
          </a:ln>
        </p:spPr>
        <p:txBody>
          <a:bodyPr lIns="45719" rIns="45719"/>
          <a:lstStyle/>
          <a:p>
            <a:endParaRPr/>
          </a:p>
        </p:txBody>
      </p:sp>
      <p:sp>
        <p:nvSpPr>
          <p:cNvPr id="48" name="object 25">
            <a:extLst>
              <a:ext uri="{FF2B5EF4-FFF2-40B4-BE49-F238E27FC236}">
                <a16:creationId xmlns:a16="http://schemas.microsoft.com/office/drawing/2014/main" id="{F80D43CB-F39E-783B-D7D1-DAB90C9CD54E}"/>
              </a:ext>
            </a:extLst>
          </p:cNvPr>
          <p:cNvSpPr/>
          <p:nvPr/>
        </p:nvSpPr>
        <p:spPr>
          <a:xfrm rot="5400000">
            <a:off x="6706883" y="3020061"/>
            <a:ext cx="421637" cy="0"/>
          </a:xfrm>
          <a:prstGeom prst="line">
            <a:avLst/>
          </a:prstGeom>
          <a:ln w="3175">
            <a:solidFill>
              <a:schemeClr val="accent1"/>
            </a:solidFill>
          </a:ln>
        </p:spPr>
        <p:txBody>
          <a:bodyPr lIns="45719" rIns="45719"/>
          <a:lstStyle/>
          <a:p>
            <a:endParaRPr/>
          </a:p>
        </p:txBody>
      </p:sp>
      <p:sp>
        <p:nvSpPr>
          <p:cNvPr id="49" name="object 25">
            <a:extLst>
              <a:ext uri="{FF2B5EF4-FFF2-40B4-BE49-F238E27FC236}">
                <a16:creationId xmlns:a16="http://schemas.microsoft.com/office/drawing/2014/main" id="{34AF1E32-CF5B-3B74-E505-A0F067E89536}"/>
              </a:ext>
            </a:extLst>
          </p:cNvPr>
          <p:cNvSpPr/>
          <p:nvPr/>
        </p:nvSpPr>
        <p:spPr>
          <a:xfrm rot="5400000">
            <a:off x="6716296" y="3768614"/>
            <a:ext cx="402811" cy="0"/>
          </a:xfrm>
          <a:prstGeom prst="line">
            <a:avLst/>
          </a:prstGeom>
          <a:ln w="3175">
            <a:solidFill>
              <a:schemeClr val="accent1"/>
            </a:solidFill>
          </a:ln>
        </p:spPr>
        <p:txBody>
          <a:bodyPr lIns="45719" rIns="45719"/>
          <a:lstStyle/>
          <a:p>
            <a:endParaRPr/>
          </a:p>
        </p:txBody>
      </p:sp>
      <p:sp>
        <p:nvSpPr>
          <p:cNvPr id="55" name="Espace réservé du numéro de diapositive 54">
            <a:extLst>
              <a:ext uri="{FF2B5EF4-FFF2-40B4-BE49-F238E27FC236}">
                <a16:creationId xmlns:a16="http://schemas.microsoft.com/office/drawing/2014/main" id="{2BC85072-F3D6-2123-7595-2259670A84E0}"/>
              </a:ext>
            </a:extLst>
          </p:cNvPr>
          <p:cNvSpPr>
            <a:spLocks noGrp="1"/>
          </p:cNvSpPr>
          <p:nvPr>
            <p:ph type="sldNum" sz="quarter" idx="23"/>
          </p:nvPr>
        </p:nvSpPr>
        <p:spPr/>
        <p:txBody>
          <a:bodyPr/>
          <a:lstStyle/>
          <a:p>
            <a:fld id="{86CB4B4D-7CA3-9044-876B-883B54F8677D}" type="slidenum">
              <a:rPr lang="fr-FR" smtClean="0"/>
              <a:pPr/>
              <a:t>14</a:t>
            </a:fld>
            <a:endParaRPr lang="fr-FR"/>
          </a:p>
        </p:txBody>
      </p:sp>
    </p:spTree>
    <p:extLst>
      <p:ext uri="{BB962C8B-B14F-4D97-AF65-F5344CB8AC3E}">
        <p14:creationId xmlns:p14="http://schemas.microsoft.com/office/powerpoint/2010/main" val="5995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27679-8C6A-B6C6-26E7-7FCE6BE7987A}"/>
            </a:ext>
          </a:extLst>
        </p:cNvPr>
        <p:cNvGrpSpPr/>
        <p:nvPr/>
      </p:nvGrpSpPr>
      <p:grpSpPr>
        <a:xfrm>
          <a:off x="0" y="0"/>
          <a:ext cx="0" cy="0"/>
          <a:chOff x="0" y="0"/>
          <a:chExt cx="0" cy="0"/>
        </a:xfrm>
      </p:grpSpPr>
      <p:sp>
        <p:nvSpPr>
          <p:cNvPr id="46" name="Forme libre : forme 45">
            <a:extLst>
              <a:ext uri="{FF2B5EF4-FFF2-40B4-BE49-F238E27FC236}">
                <a16:creationId xmlns:a16="http://schemas.microsoft.com/office/drawing/2014/main" id="{B2516D04-021A-1F87-4F42-8E3725F7449F}"/>
              </a:ext>
            </a:extLst>
          </p:cNvPr>
          <p:cNvSpPr/>
          <p:nvPr/>
        </p:nvSpPr>
        <p:spPr>
          <a:xfrm>
            <a:off x="0" y="-57654"/>
            <a:ext cx="12192000" cy="2604361"/>
          </a:xfrm>
          <a:custGeom>
            <a:avLst/>
            <a:gdLst>
              <a:gd name="connsiteX0" fmla="*/ 0 w 12192000"/>
              <a:gd name="connsiteY0" fmla="*/ 0 h 2501112"/>
              <a:gd name="connsiteX1" fmla="*/ 12192000 w 12192000"/>
              <a:gd name="connsiteY1" fmla="*/ 0 h 2501112"/>
              <a:gd name="connsiteX2" fmla="*/ 12192000 w 12192000"/>
              <a:gd name="connsiteY2" fmla="*/ 2501112 h 2501112"/>
              <a:gd name="connsiteX3" fmla="*/ 0 w 12192000"/>
              <a:gd name="connsiteY3" fmla="*/ 2501112 h 2501112"/>
            </a:gdLst>
            <a:ahLst/>
            <a:cxnLst>
              <a:cxn ang="0">
                <a:pos x="connsiteX0" y="connsiteY0"/>
              </a:cxn>
              <a:cxn ang="0">
                <a:pos x="connsiteX1" y="connsiteY1"/>
              </a:cxn>
              <a:cxn ang="0">
                <a:pos x="connsiteX2" y="connsiteY2"/>
              </a:cxn>
              <a:cxn ang="0">
                <a:pos x="connsiteX3" y="connsiteY3"/>
              </a:cxn>
            </a:cxnLst>
            <a:rect l="l" t="t" r="r" b="b"/>
            <a:pathLst>
              <a:path w="12192000" h="2501112">
                <a:moveTo>
                  <a:pt x="0" y="0"/>
                </a:moveTo>
                <a:lnTo>
                  <a:pt x="12192000" y="0"/>
                </a:lnTo>
                <a:lnTo>
                  <a:pt x="12192000" y="2501112"/>
                </a:lnTo>
                <a:lnTo>
                  <a:pt x="0" y="2501112"/>
                </a:lnTo>
                <a:close/>
              </a:path>
            </a:pathLst>
          </a:custGeom>
          <a:solidFill>
            <a:schemeClr val="accent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Degular Regular"/>
            </a:endParaRPr>
          </a:p>
        </p:txBody>
      </p:sp>
      <p:pic>
        <p:nvPicPr>
          <p:cNvPr id="3" name="Graphique 2">
            <a:extLst>
              <a:ext uri="{FF2B5EF4-FFF2-40B4-BE49-F238E27FC236}">
                <a16:creationId xmlns:a16="http://schemas.microsoft.com/office/drawing/2014/main" id="{75B83E6B-69E4-1AF0-689F-062919B90D1A}"/>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54812"/>
          <a:stretch/>
        </p:blipFill>
        <p:spPr>
          <a:xfrm rot="10800000">
            <a:off x="-3" y="-52804"/>
            <a:ext cx="12192002" cy="2560964"/>
          </a:xfrm>
          <a:prstGeom prst="rect">
            <a:avLst/>
          </a:prstGeom>
        </p:spPr>
      </p:pic>
      <p:sp>
        <p:nvSpPr>
          <p:cNvPr id="8" name="Espace réservé du texte 7">
            <a:extLst>
              <a:ext uri="{FF2B5EF4-FFF2-40B4-BE49-F238E27FC236}">
                <a16:creationId xmlns:a16="http://schemas.microsoft.com/office/drawing/2014/main" id="{DB23C8A4-9C1D-3F16-05EF-FBF6DA05D734}"/>
              </a:ext>
            </a:extLst>
          </p:cNvPr>
          <p:cNvSpPr>
            <a:spLocks noGrp="1"/>
          </p:cNvSpPr>
          <p:nvPr>
            <p:ph type="body" sz="quarter" idx="1"/>
          </p:nvPr>
        </p:nvSpPr>
        <p:spPr>
          <a:xfrm>
            <a:off x="551263" y="1073538"/>
            <a:ext cx="11089472" cy="1088924"/>
          </a:xfrm>
        </p:spPr>
        <p:txBody>
          <a:bodyPr>
            <a:noAutofit/>
          </a:bodyPr>
          <a:lstStyle/>
          <a:p>
            <a:pPr algn="ctr"/>
            <a:r>
              <a:rPr lang="fr-FR" sz="3600">
                <a:solidFill>
                  <a:schemeClr val="bg1"/>
                </a:solidFill>
              </a:rPr>
              <a:t>Participez à la croissance du collectif.   </a:t>
            </a:r>
          </a:p>
          <a:p>
            <a:pPr algn="ctr"/>
            <a:r>
              <a:rPr lang="fr-FR" sz="3600">
                <a:solidFill>
                  <a:schemeClr val="bg1"/>
                </a:solidFill>
              </a:rPr>
              <a:t>Devenez </a:t>
            </a:r>
            <a:r>
              <a:rPr lang="fr-FR" sz="3600" i="1">
                <a:solidFill>
                  <a:schemeClr val="accent1"/>
                </a:solidFill>
                <a:latin typeface="Brill" panose="020F0602050406030203" pitchFamily="34" charset="0"/>
                <a:ea typeface="Brill" panose="020F0602050406030203" pitchFamily="34" charset="0"/>
              </a:rPr>
              <a:t>Ambassadeur</a:t>
            </a:r>
            <a:r>
              <a:rPr lang="fr-FR" sz="3600">
                <a:solidFill>
                  <a:schemeClr val="bg1"/>
                </a:solidFill>
              </a:rPr>
              <a:t> ! </a:t>
            </a:r>
          </a:p>
        </p:txBody>
      </p:sp>
      <p:cxnSp>
        <p:nvCxnSpPr>
          <p:cNvPr id="33" name="Connecteur droit 32">
            <a:extLst>
              <a:ext uri="{FF2B5EF4-FFF2-40B4-BE49-F238E27FC236}">
                <a16:creationId xmlns:a16="http://schemas.microsoft.com/office/drawing/2014/main" id="{4A91EECC-CC61-0F41-E207-A49E49C6A375}"/>
              </a:ext>
            </a:extLst>
          </p:cNvPr>
          <p:cNvCxnSpPr>
            <a:cxnSpLocks/>
          </p:cNvCxnSpPr>
          <p:nvPr/>
        </p:nvCxnSpPr>
        <p:spPr>
          <a:xfrm>
            <a:off x="4213623" y="2997542"/>
            <a:ext cx="0" cy="3045748"/>
          </a:xfrm>
          <a:prstGeom prst="line">
            <a:avLst/>
          </a:prstGeom>
          <a:noFill/>
          <a:ln w="3175" cap="flat">
            <a:solidFill>
              <a:schemeClr val="accent1"/>
            </a:solidFill>
            <a:prstDash val="solid"/>
            <a:round/>
          </a:ln>
          <a:effectLst/>
        </p:spPr>
        <p:style>
          <a:lnRef idx="0">
            <a:scrgbClr r="0" g="0" b="0"/>
          </a:lnRef>
          <a:fillRef idx="0">
            <a:scrgbClr r="0" g="0" b="0"/>
          </a:fillRef>
          <a:effectRef idx="0">
            <a:scrgbClr r="0" g="0" b="0"/>
          </a:effectRef>
          <a:fontRef idx="none"/>
        </p:style>
      </p:cxnSp>
      <p:cxnSp>
        <p:nvCxnSpPr>
          <p:cNvPr id="34" name="Connecteur droit 33">
            <a:extLst>
              <a:ext uri="{FF2B5EF4-FFF2-40B4-BE49-F238E27FC236}">
                <a16:creationId xmlns:a16="http://schemas.microsoft.com/office/drawing/2014/main" id="{4CB2AFD8-B8AC-66E9-8421-20F44A73D02C}"/>
              </a:ext>
            </a:extLst>
          </p:cNvPr>
          <p:cNvCxnSpPr>
            <a:cxnSpLocks/>
          </p:cNvCxnSpPr>
          <p:nvPr/>
        </p:nvCxnSpPr>
        <p:spPr>
          <a:xfrm>
            <a:off x="7986919" y="2997542"/>
            <a:ext cx="0" cy="3045748"/>
          </a:xfrm>
          <a:prstGeom prst="line">
            <a:avLst/>
          </a:prstGeom>
          <a:noFill/>
          <a:ln w="3175" cap="flat">
            <a:solidFill>
              <a:schemeClr val="accent1"/>
            </a:solidFill>
            <a:prstDash val="solid"/>
            <a:round/>
          </a:ln>
          <a:effectLst/>
        </p:spPr>
        <p:style>
          <a:lnRef idx="0">
            <a:scrgbClr r="0" g="0" b="0"/>
          </a:lnRef>
          <a:fillRef idx="0">
            <a:scrgbClr r="0" g="0" b="0"/>
          </a:fillRef>
          <a:effectRef idx="0">
            <a:scrgbClr r="0" g="0" b="0"/>
          </a:effectRef>
          <a:fontRef idx="none"/>
        </p:style>
      </p:cxnSp>
      <p:sp>
        <p:nvSpPr>
          <p:cNvPr id="23" name="Espace réservé du texte 6">
            <a:extLst>
              <a:ext uri="{FF2B5EF4-FFF2-40B4-BE49-F238E27FC236}">
                <a16:creationId xmlns:a16="http://schemas.microsoft.com/office/drawing/2014/main" id="{47E925F4-2C03-178A-8622-2C7C97BA6FB7}"/>
              </a:ext>
            </a:extLst>
          </p:cNvPr>
          <p:cNvSpPr txBox="1">
            <a:spLocks/>
          </p:cNvSpPr>
          <p:nvPr/>
        </p:nvSpPr>
        <p:spPr>
          <a:xfrm>
            <a:off x="1096316" y="2989830"/>
            <a:ext cx="2461319" cy="27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r>
              <a:rPr lang="fr-FR" sz="1800">
                <a:solidFill>
                  <a:schemeClr val="accent1"/>
                </a:solidFill>
              </a:rPr>
              <a:t>RELATIONS ÉCOLES</a:t>
            </a:r>
          </a:p>
        </p:txBody>
      </p:sp>
      <p:sp>
        <p:nvSpPr>
          <p:cNvPr id="42" name="Espace réservé du texte 6">
            <a:extLst>
              <a:ext uri="{FF2B5EF4-FFF2-40B4-BE49-F238E27FC236}">
                <a16:creationId xmlns:a16="http://schemas.microsoft.com/office/drawing/2014/main" id="{D8AE1CB7-A407-C867-1F96-DE092AA5A039}"/>
              </a:ext>
            </a:extLst>
          </p:cNvPr>
          <p:cNvSpPr txBox="1">
            <a:spLocks/>
          </p:cNvSpPr>
          <p:nvPr/>
        </p:nvSpPr>
        <p:spPr>
          <a:xfrm>
            <a:off x="1096316" y="3364263"/>
            <a:ext cx="2461314" cy="6771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r>
              <a:rPr lang="fr-FR" sz="1100" dirty="0">
                <a:latin typeface="+mn-lt"/>
              </a:rPr>
              <a:t>Auprès de nos écoles partenaires, intervenez pour présenter l’écosystème ainsi que votre expérience collaborateur aux étudiants et jeunes diplômés. </a:t>
            </a:r>
          </a:p>
        </p:txBody>
      </p:sp>
      <p:sp>
        <p:nvSpPr>
          <p:cNvPr id="25" name="Espace réservé du texte 6">
            <a:extLst>
              <a:ext uri="{FF2B5EF4-FFF2-40B4-BE49-F238E27FC236}">
                <a16:creationId xmlns:a16="http://schemas.microsoft.com/office/drawing/2014/main" id="{C2E7FA6F-CBE7-402E-35DD-99C1AAB0E083}"/>
              </a:ext>
            </a:extLst>
          </p:cNvPr>
          <p:cNvSpPr txBox="1">
            <a:spLocks/>
          </p:cNvSpPr>
          <p:nvPr/>
        </p:nvSpPr>
        <p:spPr>
          <a:xfrm>
            <a:off x="4869612" y="2989830"/>
            <a:ext cx="2461319" cy="27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r>
              <a:rPr lang="fr-FR" sz="1800">
                <a:solidFill>
                  <a:schemeClr val="accent1"/>
                </a:solidFill>
              </a:rPr>
              <a:t>EMPLOYEE ADVOCACY</a:t>
            </a:r>
          </a:p>
        </p:txBody>
      </p:sp>
      <p:sp>
        <p:nvSpPr>
          <p:cNvPr id="53" name="Espace réservé du texte 6">
            <a:extLst>
              <a:ext uri="{FF2B5EF4-FFF2-40B4-BE49-F238E27FC236}">
                <a16:creationId xmlns:a16="http://schemas.microsoft.com/office/drawing/2014/main" id="{DF49371B-9A81-67CB-9C05-4D4AD7F9AFA1}"/>
              </a:ext>
            </a:extLst>
          </p:cNvPr>
          <p:cNvSpPr txBox="1">
            <a:spLocks/>
          </p:cNvSpPr>
          <p:nvPr/>
        </p:nvSpPr>
        <p:spPr>
          <a:xfrm>
            <a:off x="4869613" y="3364263"/>
            <a:ext cx="2433093" cy="6771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r>
              <a:rPr lang="fr-FR" sz="1100">
                <a:latin typeface="+mn-lt"/>
              </a:rPr>
              <a:t>Sur </a:t>
            </a:r>
            <a:r>
              <a:rPr lang="fr-FR" sz="1100" err="1">
                <a:latin typeface="+mn-lt"/>
              </a:rPr>
              <a:t>Linkedin</a:t>
            </a:r>
            <a:r>
              <a:rPr lang="fr-FR" sz="1100">
                <a:latin typeface="+mn-lt"/>
              </a:rPr>
              <a:t>, sur Instagram, </a:t>
            </a:r>
          </a:p>
          <a:p>
            <a:pPr hangingPunct="1"/>
            <a:r>
              <a:rPr lang="fr-FR" sz="1100">
                <a:latin typeface="+mn-lt"/>
              </a:rPr>
              <a:t>ou sur notre réseau social interne, vous agissez comme ambassadeur auprès de nos candidats &amp; talents. </a:t>
            </a:r>
          </a:p>
        </p:txBody>
      </p:sp>
      <p:sp>
        <p:nvSpPr>
          <p:cNvPr id="30" name="Espace réservé du texte 6">
            <a:extLst>
              <a:ext uri="{FF2B5EF4-FFF2-40B4-BE49-F238E27FC236}">
                <a16:creationId xmlns:a16="http://schemas.microsoft.com/office/drawing/2014/main" id="{1290EDF9-77FD-3663-798B-B8F9D1ACE25A}"/>
              </a:ext>
            </a:extLst>
          </p:cNvPr>
          <p:cNvSpPr txBox="1">
            <a:spLocks/>
          </p:cNvSpPr>
          <p:nvPr/>
        </p:nvSpPr>
        <p:spPr>
          <a:xfrm>
            <a:off x="8642906" y="2989830"/>
            <a:ext cx="2461319" cy="27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r>
              <a:rPr lang="fr-FR" sz="1800">
                <a:solidFill>
                  <a:schemeClr val="accent1"/>
                </a:solidFill>
              </a:rPr>
              <a:t>RSE</a:t>
            </a:r>
          </a:p>
        </p:txBody>
      </p:sp>
      <p:pic>
        <p:nvPicPr>
          <p:cNvPr id="71" name="Image 70" descr="Une image contenant Police, texte, Graphique, capture d’écran&#10;&#10;Description générée automatiquement">
            <a:extLst>
              <a:ext uri="{FF2B5EF4-FFF2-40B4-BE49-F238E27FC236}">
                <a16:creationId xmlns:a16="http://schemas.microsoft.com/office/drawing/2014/main" id="{A20428DF-6016-B462-DE7D-F5CC9EFA0A7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b="37084"/>
          <a:stretch/>
        </p:blipFill>
        <p:spPr>
          <a:xfrm>
            <a:off x="551263" y="230371"/>
            <a:ext cx="1762801" cy="379145"/>
          </a:xfrm>
          <a:prstGeom prst="rect">
            <a:avLst/>
          </a:prstGeom>
        </p:spPr>
      </p:pic>
      <p:sp>
        <p:nvSpPr>
          <p:cNvPr id="27" name="ZoneTexte 26">
            <a:extLst>
              <a:ext uri="{FF2B5EF4-FFF2-40B4-BE49-F238E27FC236}">
                <a16:creationId xmlns:a16="http://schemas.microsoft.com/office/drawing/2014/main" id="{D6DED43D-EB96-D4E4-44DC-727AD3B7D4D4}"/>
              </a:ext>
            </a:extLst>
          </p:cNvPr>
          <p:cNvSpPr txBox="1"/>
          <p:nvPr/>
        </p:nvSpPr>
        <p:spPr>
          <a:xfrm>
            <a:off x="5065837" y="219228"/>
            <a:ext cx="1546237"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fr-FR" sz="1050" err="1">
                <a:solidFill>
                  <a:schemeClr val="bg1">
                    <a:lumMod val="90000"/>
                    <a:alpha val="50000"/>
                  </a:schemeClr>
                </a:solidFill>
                <a:latin typeface="+mj-lt"/>
                <a:sym typeface="Degular Bold"/>
              </a:rPr>
              <a:t>Empowering</a:t>
            </a:r>
            <a:r>
              <a:rPr lang="fr-FR" sz="1050">
                <a:solidFill>
                  <a:schemeClr val="bg1">
                    <a:lumMod val="90000"/>
                    <a:alpha val="50000"/>
                  </a:schemeClr>
                </a:solidFill>
                <a:latin typeface="+mj-lt"/>
                <a:sym typeface="Degular Bold"/>
              </a:rPr>
              <a:t> Trajectoire</a:t>
            </a:r>
          </a:p>
        </p:txBody>
      </p:sp>
      <p:sp>
        <p:nvSpPr>
          <p:cNvPr id="28" name="ZoneTexte 27">
            <a:extLst>
              <a:ext uri="{FF2B5EF4-FFF2-40B4-BE49-F238E27FC236}">
                <a16:creationId xmlns:a16="http://schemas.microsoft.com/office/drawing/2014/main" id="{EF066E7A-9BE7-B75D-F7C2-07AE9D187547}"/>
              </a:ext>
            </a:extLst>
          </p:cNvPr>
          <p:cNvSpPr txBox="1"/>
          <p:nvPr/>
        </p:nvSpPr>
        <p:spPr>
          <a:xfrm>
            <a:off x="6824568" y="219228"/>
            <a:ext cx="1525376"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fr-FR" sz="1050" err="1">
                <a:solidFill>
                  <a:schemeClr val="bg1"/>
                </a:solidFill>
                <a:latin typeface="Degular Bold" panose="020B0804050503060204" pitchFamily="34" charset="0"/>
                <a:sym typeface="Degular Bold"/>
              </a:rPr>
              <a:t>Empowering</a:t>
            </a:r>
            <a:r>
              <a:rPr lang="fr-FR" sz="1050">
                <a:solidFill>
                  <a:schemeClr val="bg1"/>
                </a:solidFill>
                <a:latin typeface="Degular Bold" panose="020B0804050503060204" pitchFamily="34" charset="0"/>
                <a:sym typeface="Degular Bold"/>
              </a:rPr>
              <a:t> Autonomie</a:t>
            </a:r>
          </a:p>
        </p:txBody>
      </p:sp>
      <p:sp>
        <p:nvSpPr>
          <p:cNvPr id="29" name="ZoneTexte 28">
            <a:extLst>
              <a:ext uri="{FF2B5EF4-FFF2-40B4-BE49-F238E27FC236}">
                <a16:creationId xmlns:a16="http://schemas.microsoft.com/office/drawing/2014/main" id="{C0DDEB15-87D5-B88E-7BB2-1F8505D01DF0}"/>
              </a:ext>
            </a:extLst>
          </p:cNvPr>
          <p:cNvSpPr txBox="1"/>
          <p:nvPr/>
        </p:nvSpPr>
        <p:spPr>
          <a:xfrm>
            <a:off x="8562438" y="219228"/>
            <a:ext cx="1491897"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fr-FR" sz="1050" err="1">
                <a:solidFill>
                  <a:schemeClr val="bg1">
                    <a:lumMod val="90000"/>
                    <a:alpha val="50000"/>
                  </a:schemeClr>
                </a:solidFill>
                <a:latin typeface="+mj-lt"/>
                <a:sym typeface="Degular Bold"/>
              </a:rPr>
              <a:t>Empowering</a:t>
            </a:r>
            <a:r>
              <a:rPr lang="fr-FR" sz="1050">
                <a:solidFill>
                  <a:schemeClr val="bg1">
                    <a:lumMod val="90000"/>
                    <a:alpha val="50000"/>
                  </a:schemeClr>
                </a:solidFill>
                <a:latin typeface="+mj-lt"/>
                <a:sym typeface="Degular Bold"/>
              </a:rPr>
              <a:t> </a:t>
            </a:r>
            <a:r>
              <a:rPr lang="fr-FR" sz="1050" err="1">
                <a:solidFill>
                  <a:schemeClr val="bg1">
                    <a:lumMod val="90000"/>
                    <a:alpha val="50000"/>
                  </a:schemeClr>
                </a:solidFill>
                <a:latin typeface="+mj-lt"/>
                <a:sym typeface="Degular Bold"/>
              </a:rPr>
              <a:t>Experience</a:t>
            </a:r>
            <a:endParaRPr lang="fr-FR" sz="1050">
              <a:solidFill>
                <a:schemeClr val="bg1">
                  <a:lumMod val="90000"/>
                  <a:alpha val="50000"/>
                </a:schemeClr>
              </a:solidFill>
              <a:latin typeface="+mj-lt"/>
              <a:sym typeface="Degular Bold"/>
            </a:endParaRPr>
          </a:p>
        </p:txBody>
      </p:sp>
      <p:sp>
        <p:nvSpPr>
          <p:cNvPr id="31" name="ZoneTexte 30">
            <a:extLst>
              <a:ext uri="{FF2B5EF4-FFF2-40B4-BE49-F238E27FC236}">
                <a16:creationId xmlns:a16="http://schemas.microsoft.com/office/drawing/2014/main" id="{295681C9-57D4-E7FB-128E-70249F774A30}"/>
              </a:ext>
            </a:extLst>
          </p:cNvPr>
          <p:cNvSpPr txBox="1"/>
          <p:nvPr/>
        </p:nvSpPr>
        <p:spPr>
          <a:xfrm>
            <a:off x="10266827" y="219228"/>
            <a:ext cx="1373910"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fr-FR" sz="1050" err="1">
                <a:solidFill>
                  <a:schemeClr val="bg1">
                    <a:lumMod val="90000"/>
                    <a:alpha val="50000"/>
                  </a:schemeClr>
                </a:solidFill>
                <a:latin typeface="+mj-lt"/>
                <a:sym typeface="Degular Bold"/>
              </a:rPr>
              <a:t>Empowering</a:t>
            </a:r>
            <a:r>
              <a:rPr lang="fr-FR" sz="1050">
                <a:solidFill>
                  <a:schemeClr val="bg1">
                    <a:lumMod val="90000"/>
                    <a:alpha val="50000"/>
                  </a:schemeClr>
                </a:solidFill>
                <a:latin typeface="+mj-lt"/>
                <a:sym typeface="Degular Bold"/>
              </a:rPr>
              <a:t> Diversité</a:t>
            </a:r>
          </a:p>
        </p:txBody>
      </p:sp>
      <p:sp>
        <p:nvSpPr>
          <p:cNvPr id="32" name="object 25">
            <a:extLst>
              <a:ext uri="{FF2B5EF4-FFF2-40B4-BE49-F238E27FC236}">
                <a16:creationId xmlns:a16="http://schemas.microsoft.com/office/drawing/2014/main" id="{03555C00-E809-A239-5AB7-7F2FFFBFCF6E}"/>
              </a:ext>
            </a:extLst>
          </p:cNvPr>
          <p:cNvSpPr/>
          <p:nvPr/>
        </p:nvSpPr>
        <p:spPr>
          <a:xfrm>
            <a:off x="6636216" y="346185"/>
            <a:ext cx="164210" cy="0"/>
          </a:xfrm>
          <a:prstGeom prst="line">
            <a:avLst/>
          </a:prstGeom>
          <a:ln w="3175">
            <a:solidFill>
              <a:schemeClr val="accent1"/>
            </a:solidFill>
          </a:ln>
        </p:spPr>
        <p:txBody>
          <a:bodyPr lIns="45719" rIns="45719"/>
          <a:lstStyle/>
          <a:p>
            <a:endParaRPr/>
          </a:p>
        </p:txBody>
      </p:sp>
      <p:sp>
        <p:nvSpPr>
          <p:cNvPr id="36" name="object 25">
            <a:extLst>
              <a:ext uri="{FF2B5EF4-FFF2-40B4-BE49-F238E27FC236}">
                <a16:creationId xmlns:a16="http://schemas.microsoft.com/office/drawing/2014/main" id="{ED77C147-A687-C470-C9D6-5EAE2276F8C5}"/>
              </a:ext>
            </a:extLst>
          </p:cNvPr>
          <p:cNvSpPr/>
          <p:nvPr/>
        </p:nvSpPr>
        <p:spPr>
          <a:xfrm>
            <a:off x="8374086" y="346185"/>
            <a:ext cx="164210" cy="0"/>
          </a:xfrm>
          <a:prstGeom prst="line">
            <a:avLst/>
          </a:prstGeom>
          <a:ln w="3175">
            <a:solidFill>
              <a:schemeClr val="accent1"/>
            </a:solidFill>
          </a:ln>
        </p:spPr>
        <p:txBody>
          <a:bodyPr lIns="45719" rIns="45719"/>
          <a:lstStyle/>
          <a:p>
            <a:endParaRPr/>
          </a:p>
        </p:txBody>
      </p:sp>
      <p:sp>
        <p:nvSpPr>
          <p:cNvPr id="37" name="object 25">
            <a:extLst>
              <a:ext uri="{FF2B5EF4-FFF2-40B4-BE49-F238E27FC236}">
                <a16:creationId xmlns:a16="http://schemas.microsoft.com/office/drawing/2014/main" id="{BEEF50FD-5392-C76F-8423-9DDCCE93AF94}"/>
              </a:ext>
            </a:extLst>
          </p:cNvPr>
          <p:cNvSpPr/>
          <p:nvPr/>
        </p:nvSpPr>
        <p:spPr>
          <a:xfrm>
            <a:off x="10078477" y="346185"/>
            <a:ext cx="164210" cy="0"/>
          </a:xfrm>
          <a:prstGeom prst="line">
            <a:avLst/>
          </a:prstGeom>
          <a:ln w="3175">
            <a:solidFill>
              <a:schemeClr val="accent1"/>
            </a:solidFill>
          </a:ln>
        </p:spPr>
        <p:txBody>
          <a:bodyPr lIns="45719" rIns="45719"/>
          <a:lstStyle/>
          <a:p>
            <a:endParaRPr/>
          </a:p>
        </p:txBody>
      </p:sp>
      <p:sp>
        <p:nvSpPr>
          <p:cNvPr id="38" name="ZoneTexte 37">
            <a:extLst>
              <a:ext uri="{FF2B5EF4-FFF2-40B4-BE49-F238E27FC236}">
                <a16:creationId xmlns:a16="http://schemas.microsoft.com/office/drawing/2014/main" id="{00428C66-659D-A446-6A5C-C41292B4CA75}"/>
              </a:ext>
            </a:extLst>
          </p:cNvPr>
          <p:cNvSpPr txBox="1"/>
          <p:nvPr/>
        </p:nvSpPr>
        <p:spPr>
          <a:xfrm>
            <a:off x="7016201" y="468853"/>
            <a:ext cx="910891"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defTabSz="914400" rtl="0" fontAlgn="auto" latinLnBrk="0" hangingPunct="0">
              <a:lnSpc>
                <a:spcPct val="100000"/>
              </a:lnSpc>
              <a:spcBef>
                <a:spcPts val="0"/>
              </a:spcBef>
              <a:spcAft>
                <a:spcPts val="0"/>
              </a:spcAft>
              <a:buClrTx/>
              <a:buSzTx/>
              <a:buFontTx/>
              <a:buNone/>
              <a:tabLst/>
            </a:pPr>
            <a:r>
              <a:rPr lang="fr-FR" sz="1000">
                <a:solidFill>
                  <a:schemeClr val="bg1">
                    <a:lumMod val="90000"/>
                    <a:alpha val="50000"/>
                  </a:schemeClr>
                </a:solidFill>
                <a:latin typeface="+mj-lt"/>
                <a:sym typeface="Degular Bold"/>
              </a:rPr>
              <a:t>Business</a:t>
            </a:r>
          </a:p>
        </p:txBody>
      </p:sp>
      <p:sp>
        <p:nvSpPr>
          <p:cNvPr id="44" name="ZoneTexte 43">
            <a:extLst>
              <a:ext uri="{FF2B5EF4-FFF2-40B4-BE49-F238E27FC236}">
                <a16:creationId xmlns:a16="http://schemas.microsoft.com/office/drawing/2014/main" id="{20AA2E25-4288-FE8B-242A-52F508F7D2FC}"/>
              </a:ext>
            </a:extLst>
          </p:cNvPr>
          <p:cNvSpPr txBox="1"/>
          <p:nvPr/>
        </p:nvSpPr>
        <p:spPr>
          <a:xfrm>
            <a:off x="7016201" y="609918"/>
            <a:ext cx="910891"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lang="fr-FR" sz="1000">
                <a:solidFill>
                  <a:schemeClr val="bg1">
                    <a:lumMod val="90000"/>
                    <a:alpha val="50000"/>
                  </a:schemeClr>
                </a:solidFill>
                <a:latin typeface="+mj-lt"/>
                <a:sym typeface="Degular Bold"/>
              </a:rPr>
              <a:t>Innovation</a:t>
            </a:r>
          </a:p>
        </p:txBody>
      </p:sp>
      <p:sp>
        <p:nvSpPr>
          <p:cNvPr id="45" name="ZoneTexte 44">
            <a:extLst>
              <a:ext uri="{FF2B5EF4-FFF2-40B4-BE49-F238E27FC236}">
                <a16:creationId xmlns:a16="http://schemas.microsoft.com/office/drawing/2014/main" id="{EDA88CF5-5507-9E47-FF3C-4ECD74054B05}"/>
              </a:ext>
            </a:extLst>
          </p:cNvPr>
          <p:cNvSpPr txBox="1"/>
          <p:nvPr/>
        </p:nvSpPr>
        <p:spPr>
          <a:xfrm>
            <a:off x="7016201" y="759517"/>
            <a:ext cx="910891"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defTabSz="914400" rtl="0" fontAlgn="auto" latinLnBrk="0" hangingPunct="0">
              <a:lnSpc>
                <a:spcPct val="100000"/>
              </a:lnSpc>
              <a:spcBef>
                <a:spcPts val="0"/>
              </a:spcBef>
              <a:spcAft>
                <a:spcPts val="0"/>
              </a:spcAft>
              <a:buClrTx/>
              <a:buSzTx/>
              <a:buFontTx/>
              <a:buNone/>
              <a:tabLst/>
            </a:pPr>
            <a:r>
              <a:rPr lang="fr-FR" sz="1000">
                <a:solidFill>
                  <a:schemeClr val="bg1">
                    <a:lumMod val="90000"/>
                  </a:schemeClr>
                </a:solidFill>
                <a:latin typeface="Degular Bold" panose="020B0804050503060204" pitchFamily="34" charset="0"/>
                <a:sym typeface="Degular Bold"/>
              </a:rPr>
              <a:t>Ambassadeur</a:t>
            </a:r>
          </a:p>
        </p:txBody>
      </p:sp>
      <p:sp>
        <p:nvSpPr>
          <p:cNvPr id="47" name="object 25">
            <a:extLst>
              <a:ext uri="{FF2B5EF4-FFF2-40B4-BE49-F238E27FC236}">
                <a16:creationId xmlns:a16="http://schemas.microsoft.com/office/drawing/2014/main" id="{97369193-6A45-395B-B62C-5313D97B74A5}"/>
              </a:ext>
            </a:extLst>
          </p:cNvPr>
          <p:cNvSpPr/>
          <p:nvPr/>
        </p:nvSpPr>
        <p:spPr>
          <a:xfrm rot="5400000">
            <a:off x="6719141" y="697604"/>
            <a:ext cx="397122" cy="0"/>
          </a:xfrm>
          <a:prstGeom prst="line">
            <a:avLst/>
          </a:prstGeom>
          <a:ln w="3175">
            <a:solidFill>
              <a:schemeClr val="accent1"/>
            </a:solidFill>
          </a:ln>
        </p:spPr>
        <p:txBody>
          <a:bodyPr lIns="45719" rIns="45719"/>
          <a:lstStyle/>
          <a:p>
            <a:endParaRPr/>
          </a:p>
        </p:txBody>
      </p:sp>
      <p:sp>
        <p:nvSpPr>
          <p:cNvPr id="50" name="Espace réservé du texte 6">
            <a:extLst>
              <a:ext uri="{FF2B5EF4-FFF2-40B4-BE49-F238E27FC236}">
                <a16:creationId xmlns:a16="http://schemas.microsoft.com/office/drawing/2014/main" id="{75772134-EE89-79BE-E034-91E0AD29E156}"/>
              </a:ext>
            </a:extLst>
          </p:cNvPr>
          <p:cNvSpPr txBox="1">
            <a:spLocks/>
          </p:cNvSpPr>
          <p:nvPr/>
        </p:nvSpPr>
        <p:spPr>
          <a:xfrm>
            <a:off x="4869613" y="4222380"/>
            <a:ext cx="2433093" cy="6771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r>
              <a:rPr lang="fr-FR" sz="1100">
                <a:latin typeface="+mn-lt"/>
              </a:rPr>
              <a:t>Vous prenez la parole sur des sujets d’actualités, repostez, commentez nos publications, pour devenir acteur de notre rayonnement digital.</a:t>
            </a:r>
          </a:p>
        </p:txBody>
      </p:sp>
      <p:sp>
        <p:nvSpPr>
          <p:cNvPr id="51" name="Espace réservé du texte 6">
            <a:extLst>
              <a:ext uri="{FF2B5EF4-FFF2-40B4-BE49-F238E27FC236}">
                <a16:creationId xmlns:a16="http://schemas.microsoft.com/office/drawing/2014/main" id="{CBCC1FD5-40BC-9C2C-4348-D20F18A6FC20}"/>
              </a:ext>
            </a:extLst>
          </p:cNvPr>
          <p:cNvSpPr txBox="1">
            <a:spLocks/>
          </p:cNvSpPr>
          <p:nvPr/>
        </p:nvSpPr>
        <p:spPr>
          <a:xfrm>
            <a:off x="4869613" y="5080497"/>
            <a:ext cx="2433093" cy="507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r>
              <a:rPr lang="fr-FR" sz="1100">
                <a:latin typeface="+mn-lt"/>
              </a:rPr>
              <a:t>Vous lancez également l’impulsion pour amener chacun de nos collaborateurs à s’exprimer.</a:t>
            </a:r>
          </a:p>
        </p:txBody>
      </p:sp>
      <p:sp>
        <p:nvSpPr>
          <p:cNvPr id="55" name="Espace réservé du texte 6">
            <a:extLst>
              <a:ext uri="{FF2B5EF4-FFF2-40B4-BE49-F238E27FC236}">
                <a16:creationId xmlns:a16="http://schemas.microsoft.com/office/drawing/2014/main" id="{34F41606-BCF1-FD96-9528-4EAE64B3BB33}"/>
              </a:ext>
            </a:extLst>
          </p:cNvPr>
          <p:cNvSpPr txBox="1">
            <a:spLocks/>
          </p:cNvSpPr>
          <p:nvPr/>
        </p:nvSpPr>
        <p:spPr>
          <a:xfrm>
            <a:off x="8671130" y="3364263"/>
            <a:ext cx="2461314" cy="507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r>
              <a:rPr lang="fr-FR" sz="1100">
                <a:latin typeface="+mn-lt"/>
              </a:rPr>
              <a:t>Ici, la RSE, nous avons voulu en faire un projet collaboratif pour vous permettre de vous engager sur des sujets qui font sens.</a:t>
            </a:r>
          </a:p>
        </p:txBody>
      </p:sp>
      <p:sp>
        <p:nvSpPr>
          <p:cNvPr id="56" name="Espace réservé du texte 6">
            <a:extLst>
              <a:ext uri="{FF2B5EF4-FFF2-40B4-BE49-F238E27FC236}">
                <a16:creationId xmlns:a16="http://schemas.microsoft.com/office/drawing/2014/main" id="{80DBE9E7-0152-BB91-43FF-DB8DA9C116FE}"/>
              </a:ext>
            </a:extLst>
          </p:cNvPr>
          <p:cNvSpPr txBox="1">
            <a:spLocks/>
          </p:cNvSpPr>
          <p:nvPr/>
        </p:nvSpPr>
        <p:spPr>
          <a:xfrm>
            <a:off x="8671130" y="3962835"/>
            <a:ext cx="2461314" cy="10310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r>
              <a:rPr lang="fr-FR" sz="1200">
                <a:latin typeface="Degular Bold" panose="020B0804050503060204" pitchFamily="34" charset="0"/>
              </a:rPr>
              <a:t>Projet </a:t>
            </a:r>
            <a:r>
              <a:rPr lang="fr-FR" sz="1200" err="1">
                <a:latin typeface="Degular Bold" panose="020B0804050503060204" pitchFamily="34" charset="0"/>
              </a:rPr>
              <a:t>LinkedOut</a:t>
            </a:r>
            <a:r>
              <a:rPr lang="fr-FR" sz="1200">
                <a:latin typeface="Degular Bold" panose="020B0804050503060204" pitchFamily="34" charset="0"/>
              </a:rPr>
              <a:t> </a:t>
            </a:r>
            <a:br>
              <a:rPr lang="fr-FR" sz="1100">
                <a:latin typeface="+mn-lt"/>
              </a:rPr>
            </a:br>
            <a:r>
              <a:rPr lang="fr-FR" sz="1100">
                <a:latin typeface="+mn-lt"/>
              </a:rPr>
              <a:t>Un collectif pour favoriser le retour à l’emploi de personnes exclues du monde professionnel et en précarité. Rejoignez la team et accompagnez des profils en recherche d’emploi.</a:t>
            </a:r>
          </a:p>
        </p:txBody>
      </p:sp>
      <p:sp>
        <p:nvSpPr>
          <p:cNvPr id="57" name="Espace réservé du texte 6">
            <a:extLst>
              <a:ext uri="{FF2B5EF4-FFF2-40B4-BE49-F238E27FC236}">
                <a16:creationId xmlns:a16="http://schemas.microsoft.com/office/drawing/2014/main" id="{152BADEB-9055-1633-AC59-0452CF8124DE}"/>
              </a:ext>
            </a:extLst>
          </p:cNvPr>
          <p:cNvSpPr txBox="1">
            <a:spLocks/>
          </p:cNvSpPr>
          <p:nvPr/>
        </p:nvSpPr>
        <p:spPr>
          <a:xfrm>
            <a:off x="8671130" y="5084627"/>
            <a:ext cx="2461314" cy="10310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r>
              <a:rPr lang="fr-FR" sz="1200">
                <a:latin typeface="Degular Bold" panose="020B0804050503060204" pitchFamily="34" charset="0"/>
              </a:rPr>
              <a:t>Projet Empowerment</a:t>
            </a:r>
            <a:br>
              <a:rPr lang="fr-FR" sz="1100">
                <a:latin typeface="+mn-lt"/>
              </a:rPr>
            </a:br>
            <a:r>
              <a:rPr lang="fr-FR" sz="1100">
                <a:latin typeface="+mn-lt"/>
              </a:rPr>
              <a:t>Des ateliers de coachings collectifs et des séances de co-développement avec une coach externe certifiée, pour donner toutes les clés de développement pro à nos collaboratrices.</a:t>
            </a:r>
          </a:p>
        </p:txBody>
      </p:sp>
      <p:pic>
        <p:nvPicPr>
          <p:cNvPr id="63" name="Graphique 62">
            <a:extLst>
              <a:ext uri="{FF2B5EF4-FFF2-40B4-BE49-F238E27FC236}">
                <a16:creationId xmlns:a16="http://schemas.microsoft.com/office/drawing/2014/main" id="{3D603B25-8DB0-8861-63E0-AD057222D6B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6316" y="4308096"/>
            <a:ext cx="1165091" cy="401756"/>
          </a:xfrm>
          <a:prstGeom prst="rect">
            <a:avLst/>
          </a:prstGeom>
        </p:spPr>
      </p:pic>
      <p:pic>
        <p:nvPicPr>
          <p:cNvPr id="65" name="Image 64" descr="Une image contenant Police, Graphique, graphisme, texte&#10;&#10;Description générée automatiquement">
            <a:extLst>
              <a:ext uri="{FF2B5EF4-FFF2-40B4-BE49-F238E27FC236}">
                <a16:creationId xmlns:a16="http://schemas.microsoft.com/office/drawing/2014/main" id="{2189EEAE-D723-2A78-7700-3D358AAB164A}"/>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97858" y="4853389"/>
            <a:ext cx="945072" cy="319699"/>
          </a:xfrm>
          <a:prstGeom prst="rect">
            <a:avLst/>
          </a:prstGeom>
        </p:spPr>
      </p:pic>
      <p:pic>
        <p:nvPicPr>
          <p:cNvPr id="73" name="Image 72" descr="Une image contenant Graphique, symbole, graphisme, art&#10;&#10;Description générée automatiquement">
            <a:extLst>
              <a:ext uri="{FF2B5EF4-FFF2-40B4-BE49-F238E27FC236}">
                <a16:creationId xmlns:a16="http://schemas.microsoft.com/office/drawing/2014/main" id="{004318BF-A9B7-0782-F786-655AF17154F4}"/>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917395" y="4264322"/>
            <a:ext cx="475578" cy="475578"/>
          </a:xfrm>
          <a:prstGeom prst="rect">
            <a:avLst/>
          </a:prstGeom>
        </p:spPr>
      </p:pic>
      <p:pic>
        <p:nvPicPr>
          <p:cNvPr id="75" name="Image 74" descr="Une image contenant texte, Police, triangle, ligne&#10;&#10;Description générée automatiquement">
            <a:extLst>
              <a:ext uri="{FF2B5EF4-FFF2-40B4-BE49-F238E27FC236}">
                <a16:creationId xmlns:a16="http://schemas.microsoft.com/office/drawing/2014/main" id="{6C286618-B2C2-D5CF-5A32-8806C573EB1C}"/>
              </a:ext>
            </a:extLst>
          </p:cNvPr>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927754" y="4833329"/>
            <a:ext cx="475577" cy="622690"/>
          </a:xfrm>
          <a:prstGeom prst="rect">
            <a:avLst/>
          </a:prstGeom>
        </p:spPr>
      </p:pic>
      <p:grpSp>
        <p:nvGrpSpPr>
          <p:cNvPr id="146" name="Groupe 145">
            <a:extLst>
              <a:ext uri="{FF2B5EF4-FFF2-40B4-BE49-F238E27FC236}">
                <a16:creationId xmlns:a16="http://schemas.microsoft.com/office/drawing/2014/main" id="{F96AA105-AED0-E360-987C-EF2EABCB24C6}"/>
              </a:ext>
            </a:extLst>
          </p:cNvPr>
          <p:cNvGrpSpPr/>
          <p:nvPr/>
        </p:nvGrpSpPr>
        <p:grpSpPr>
          <a:xfrm>
            <a:off x="1118983" y="5364467"/>
            <a:ext cx="525589" cy="638523"/>
            <a:chOff x="3054387" y="2912279"/>
            <a:chExt cx="1674776" cy="2636661"/>
          </a:xfrm>
        </p:grpSpPr>
        <p:sp>
          <p:nvSpPr>
            <p:cNvPr id="81" name="Forme libre : forme 80">
              <a:extLst>
                <a:ext uri="{FF2B5EF4-FFF2-40B4-BE49-F238E27FC236}">
                  <a16:creationId xmlns:a16="http://schemas.microsoft.com/office/drawing/2014/main" id="{132A1950-44C2-73A0-A792-2506546434B9}"/>
                </a:ext>
              </a:extLst>
            </p:cNvPr>
            <p:cNvSpPr/>
            <p:nvPr/>
          </p:nvSpPr>
          <p:spPr>
            <a:xfrm flipV="1">
              <a:off x="3124070" y="5204175"/>
              <a:ext cx="164922" cy="243003"/>
            </a:xfrm>
            <a:custGeom>
              <a:avLst/>
              <a:gdLst>
                <a:gd name="connsiteX0" fmla="*/ 205259 w 205231"/>
                <a:gd name="connsiteY0" fmla="*/ 181762 h 302398"/>
                <a:gd name="connsiteX1" fmla="*/ 32438 w 205231"/>
                <a:gd name="connsiteY1" fmla="*/ 302717 h 302398"/>
                <a:gd name="connsiteX2" fmla="*/ 28 w 205231"/>
                <a:gd name="connsiteY2" fmla="*/ 186296 h 302398"/>
                <a:gd name="connsiteX3" fmla="*/ 98338 w 205231"/>
                <a:gd name="connsiteY3" fmla="*/ 318 h 302398"/>
                <a:gd name="connsiteX4" fmla="*/ 205259 w 205231"/>
                <a:gd name="connsiteY4" fmla="*/ 181762 h 30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231" h="302398">
                  <a:moveTo>
                    <a:pt x="205259" y="181762"/>
                  </a:moveTo>
                  <a:cubicBezTo>
                    <a:pt x="120728" y="239928"/>
                    <a:pt x="75174" y="270979"/>
                    <a:pt x="32438" y="302717"/>
                  </a:cubicBezTo>
                  <a:cubicBezTo>
                    <a:pt x="11864" y="268757"/>
                    <a:pt x="28" y="228917"/>
                    <a:pt x="28" y="186296"/>
                  </a:cubicBezTo>
                  <a:cubicBezTo>
                    <a:pt x="28" y="109004"/>
                    <a:pt x="38991" y="40843"/>
                    <a:pt x="98338" y="318"/>
                  </a:cubicBezTo>
                  <a:cubicBezTo>
                    <a:pt x="123053" y="49047"/>
                    <a:pt x="156288" y="103314"/>
                    <a:pt x="205259" y="181762"/>
                  </a:cubicBezTo>
                </a:path>
              </a:pathLst>
            </a:custGeom>
            <a:solidFill>
              <a:srgbClr val="231F20"/>
            </a:solidFill>
            <a:ln w="12700" cap="flat">
              <a:noFill/>
              <a:prstDash val="solid"/>
              <a:miter/>
            </a:ln>
          </p:spPr>
          <p:txBody>
            <a:bodyPr rtlCol="0" anchor="ctr"/>
            <a:lstStyle/>
            <a:p>
              <a:endParaRPr lang="fr-FR"/>
            </a:p>
          </p:txBody>
        </p:sp>
        <p:sp>
          <p:nvSpPr>
            <p:cNvPr id="82" name="Forme libre : forme 81">
              <a:extLst>
                <a:ext uri="{FF2B5EF4-FFF2-40B4-BE49-F238E27FC236}">
                  <a16:creationId xmlns:a16="http://schemas.microsoft.com/office/drawing/2014/main" id="{5D67D6BE-0CB4-8C53-FF4E-3775A784F9F7}"/>
                </a:ext>
              </a:extLst>
            </p:cNvPr>
            <p:cNvSpPr/>
            <p:nvPr/>
          </p:nvSpPr>
          <p:spPr>
            <a:xfrm flipV="1">
              <a:off x="3210808" y="5306424"/>
              <a:ext cx="274795" cy="172178"/>
            </a:xfrm>
            <a:custGeom>
              <a:avLst/>
              <a:gdLst>
                <a:gd name="connsiteX0" fmla="*/ 318705 w 341959"/>
                <a:gd name="connsiteY0" fmla="*/ 175983 h 214261"/>
                <a:gd name="connsiteX1" fmla="*/ 188225 w 341959"/>
                <a:gd name="connsiteY1" fmla="*/ 158787 h 214261"/>
                <a:gd name="connsiteX2" fmla="*/ 125538 w 341959"/>
                <a:gd name="connsiteY2" fmla="*/ 201548 h 214261"/>
                <a:gd name="connsiteX3" fmla="*/ 50 w 341959"/>
                <a:gd name="connsiteY3" fmla="*/ 33184 h 214261"/>
                <a:gd name="connsiteX4" fmla="*/ 117195 w 341959"/>
                <a:gd name="connsiteY4" fmla="*/ 329 h 214261"/>
                <a:gd name="connsiteX5" fmla="*/ 342009 w 341959"/>
                <a:gd name="connsiteY5" fmla="*/ 214591 h 214261"/>
                <a:gd name="connsiteX6" fmla="*/ 318705 w 341959"/>
                <a:gd name="connsiteY6" fmla="*/ 175983 h 21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1959" h="214261">
                  <a:moveTo>
                    <a:pt x="318705" y="175983"/>
                  </a:moveTo>
                  <a:cubicBezTo>
                    <a:pt x="283894" y="139038"/>
                    <a:pt x="228141" y="133616"/>
                    <a:pt x="188225" y="158787"/>
                  </a:cubicBezTo>
                  <a:cubicBezTo>
                    <a:pt x="180529" y="163626"/>
                    <a:pt x="125538" y="201548"/>
                    <a:pt x="125538" y="201548"/>
                  </a:cubicBezTo>
                  <a:cubicBezTo>
                    <a:pt x="64782" y="115747"/>
                    <a:pt x="33578" y="72630"/>
                    <a:pt x="50" y="33184"/>
                  </a:cubicBezTo>
                  <a:cubicBezTo>
                    <a:pt x="34175" y="12344"/>
                    <a:pt x="74281" y="329"/>
                    <a:pt x="117195" y="329"/>
                  </a:cubicBezTo>
                  <a:cubicBezTo>
                    <a:pt x="237882" y="329"/>
                    <a:pt x="336371" y="95300"/>
                    <a:pt x="342009" y="214591"/>
                  </a:cubicBezTo>
                  <a:cubicBezTo>
                    <a:pt x="337120" y="200240"/>
                    <a:pt x="329106" y="186917"/>
                    <a:pt x="318705" y="175983"/>
                  </a:cubicBezTo>
                </a:path>
              </a:pathLst>
            </a:custGeom>
            <a:solidFill>
              <a:srgbClr val="231F20"/>
            </a:solidFill>
            <a:ln w="12700" cap="flat">
              <a:noFill/>
              <a:prstDash val="solid"/>
              <a:miter/>
            </a:ln>
          </p:spPr>
          <p:txBody>
            <a:bodyPr rtlCol="0" anchor="ctr"/>
            <a:lstStyle/>
            <a:p>
              <a:endParaRPr lang="fr-FR"/>
            </a:p>
          </p:txBody>
        </p:sp>
        <p:sp>
          <p:nvSpPr>
            <p:cNvPr id="83" name="Forme libre : forme 82">
              <a:extLst>
                <a:ext uri="{FF2B5EF4-FFF2-40B4-BE49-F238E27FC236}">
                  <a16:creationId xmlns:a16="http://schemas.microsoft.com/office/drawing/2014/main" id="{57FEA8CD-726A-06AB-A180-42ECCC6FC974}"/>
                </a:ext>
              </a:extLst>
            </p:cNvPr>
            <p:cNvSpPr/>
            <p:nvPr/>
          </p:nvSpPr>
          <p:spPr>
            <a:xfrm flipV="1">
              <a:off x="3327632" y="5205798"/>
              <a:ext cx="130018" cy="127478"/>
            </a:xfrm>
            <a:custGeom>
              <a:avLst/>
              <a:gdLst>
                <a:gd name="connsiteX0" fmla="*/ 131734 w 161796"/>
                <a:gd name="connsiteY0" fmla="*/ 121914 h 158635"/>
                <a:gd name="connsiteX1" fmla="*/ 75994 w 161796"/>
                <a:gd name="connsiteY1" fmla="*/ 158947 h 158635"/>
                <a:gd name="connsiteX2" fmla="*/ 48 w 161796"/>
                <a:gd name="connsiteY2" fmla="*/ 48851 h 158635"/>
                <a:gd name="connsiteX3" fmla="*/ 60144 w 161796"/>
                <a:gd name="connsiteY3" fmla="*/ 10180 h 158635"/>
                <a:gd name="connsiteX4" fmla="*/ 144548 w 161796"/>
                <a:gd name="connsiteY4" fmla="*/ 21991 h 158635"/>
                <a:gd name="connsiteX5" fmla="*/ 160703 w 161796"/>
                <a:gd name="connsiteY5" fmla="*/ 54121 h 158635"/>
                <a:gd name="connsiteX6" fmla="*/ 131734 w 161796"/>
                <a:gd name="connsiteY6" fmla="*/ 121914 h 15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796" h="158635">
                  <a:moveTo>
                    <a:pt x="131734" y="121914"/>
                  </a:moveTo>
                  <a:cubicBezTo>
                    <a:pt x="124241" y="126841"/>
                    <a:pt x="75994" y="158947"/>
                    <a:pt x="75994" y="158947"/>
                  </a:cubicBezTo>
                  <a:cubicBezTo>
                    <a:pt x="36472" y="100667"/>
                    <a:pt x="30261" y="92107"/>
                    <a:pt x="48" y="48851"/>
                  </a:cubicBezTo>
                  <a:cubicBezTo>
                    <a:pt x="48" y="48851"/>
                    <a:pt x="52575" y="14840"/>
                    <a:pt x="60144" y="10180"/>
                  </a:cubicBezTo>
                  <a:cubicBezTo>
                    <a:pt x="87322" y="-6572"/>
                    <a:pt x="123390" y="-1581"/>
                    <a:pt x="144548" y="21991"/>
                  </a:cubicBezTo>
                  <a:cubicBezTo>
                    <a:pt x="152702" y="31046"/>
                    <a:pt x="158493" y="42272"/>
                    <a:pt x="160703" y="54121"/>
                  </a:cubicBezTo>
                  <a:cubicBezTo>
                    <a:pt x="164919" y="76016"/>
                    <a:pt x="157934" y="104680"/>
                    <a:pt x="131734" y="121914"/>
                  </a:cubicBezTo>
                </a:path>
              </a:pathLst>
            </a:custGeom>
            <a:solidFill>
              <a:srgbClr val="231F20"/>
            </a:solidFill>
            <a:ln w="12700" cap="flat">
              <a:noFill/>
              <a:prstDash val="solid"/>
              <a:miter/>
            </a:ln>
          </p:spPr>
          <p:txBody>
            <a:bodyPr rtlCol="0" anchor="ctr"/>
            <a:lstStyle/>
            <a:p>
              <a:endParaRPr lang="fr-FR"/>
            </a:p>
          </p:txBody>
        </p:sp>
        <p:sp>
          <p:nvSpPr>
            <p:cNvPr id="84" name="Forme libre : forme 83">
              <a:extLst>
                <a:ext uri="{FF2B5EF4-FFF2-40B4-BE49-F238E27FC236}">
                  <a16:creationId xmlns:a16="http://schemas.microsoft.com/office/drawing/2014/main" id="{9F7454D3-EE1A-66AC-D867-56E6217340A2}"/>
                </a:ext>
              </a:extLst>
            </p:cNvPr>
            <p:cNvSpPr/>
            <p:nvPr/>
          </p:nvSpPr>
          <p:spPr>
            <a:xfrm flipV="1">
              <a:off x="3160627" y="5116837"/>
              <a:ext cx="309873" cy="161728"/>
            </a:xfrm>
            <a:custGeom>
              <a:avLst/>
              <a:gdLst>
                <a:gd name="connsiteX0" fmla="*/ 177490 w 385609"/>
                <a:gd name="connsiteY0" fmla="*/ 291 h 201256"/>
                <a:gd name="connsiteX1" fmla="*/ 272384 w 385609"/>
                <a:gd name="connsiteY1" fmla="*/ 147585 h 201256"/>
                <a:gd name="connsiteX2" fmla="*/ 365030 w 385609"/>
                <a:gd name="connsiteY2" fmla="*/ 86079 h 201256"/>
                <a:gd name="connsiteX3" fmla="*/ 385642 w 385609"/>
                <a:gd name="connsiteY3" fmla="*/ 67143 h 201256"/>
                <a:gd name="connsiteX4" fmla="*/ 179623 w 385609"/>
                <a:gd name="connsiteY4" fmla="*/ 201547 h 201256"/>
                <a:gd name="connsiteX5" fmla="*/ 33 w 385609"/>
                <a:gd name="connsiteY5" fmla="*/ 112127 h 201256"/>
                <a:gd name="connsiteX6" fmla="*/ 177490 w 385609"/>
                <a:gd name="connsiteY6" fmla="*/ 291 h 201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609" h="201256">
                  <a:moveTo>
                    <a:pt x="177490" y="291"/>
                  </a:moveTo>
                  <a:cubicBezTo>
                    <a:pt x="206052" y="45782"/>
                    <a:pt x="231820" y="86320"/>
                    <a:pt x="272384" y="147585"/>
                  </a:cubicBezTo>
                  <a:cubicBezTo>
                    <a:pt x="272384" y="147585"/>
                    <a:pt x="357448" y="91476"/>
                    <a:pt x="365030" y="86079"/>
                  </a:cubicBezTo>
                  <a:cubicBezTo>
                    <a:pt x="373983" y="79704"/>
                    <a:pt x="380460" y="73315"/>
                    <a:pt x="385642" y="67143"/>
                  </a:cubicBezTo>
                  <a:cubicBezTo>
                    <a:pt x="350755" y="146277"/>
                    <a:pt x="271660" y="201547"/>
                    <a:pt x="179623" y="201547"/>
                  </a:cubicBezTo>
                  <a:cubicBezTo>
                    <a:pt x="106268" y="201547"/>
                    <a:pt x="41130" y="166432"/>
                    <a:pt x="33" y="112127"/>
                  </a:cubicBezTo>
                  <a:cubicBezTo>
                    <a:pt x="45346" y="85253"/>
                    <a:pt x="99486" y="50443"/>
                    <a:pt x="177490" y="291"/>
                  </a:cubicBezTo>
                </a:path>
              </a:pathLst>
            </a:custGeom>
            <a:solidFill>
              <a:srgbClr val="231F20"/>
            </a:solidFill>
            <a:ln w="12700" cap="flat">
              <a:noFill/>
              <a:prstDash val="solid"/>
              <a:miter/>
            </a:ln>
          </p:spPr>
          <p:txBody>
            <a:bodyPr rtlCol="0" anchor="ctr"/>
            <a:lstStyle/>
            <a:p>
              <a:endParaRPr lang="fr-FR"/>
            </a:p>
          </p:txBody>
        </p:sp>
        <p:sp>
          <p:nvSpPr>
            <p:cNvPr id="85" name="Forme libre : forme 84">
              <a:extLst>
                <a:ext uri="{FF2B5EF4-FFF2-40B4-BE49-F238E27FC236}">
                  <a16:creationId xmlns:a16="http://schemas.microsoft.com/office/drawing/2014/main" id="{AEE92192-CC3E-E217-F519-026033FE0B18}"/>
                </a:ext>
              </a:extLst>
            </p:cNvPr>
            <p:cNvSpPr/>
            <p:nvPr/>
          </p:nvSpPr>
          <p:spPr>
            <a:xfrm flipV="1">
              <a:off x="3088301" y="5144586"/>
              <a:ext cx="45619" cy="45619"/>
            </a:xfrm>
            <a:custGeom>
              <a:avLst/>
              <a:gdLst>
                <a:gd name="connsiteX0" fmla="*/ 56779 w 56769"/>
                <a:gd name="connsiteY0" fmla="*/ 28590 h 56769"/>
                <a:gd name="connsiteX1" fmla="*/ 28496 w 56769"/>
                <a:gd name="connsiteY1" fmla="*/ 57064 h 56769"/>
                <a:gd name="connsiteX2" fmla="*/ 10 w 56769"/>
                <a:gd name="connsiteY2" fmla="*/ 28793 h 56769"/>
                <a:gd name="connsiteX3" fmla="*/ 28293 w 56769"/>
                <a:gd name="connsiteY3" fmla="*/ 295 h 56769"/>
                <a:gd name="connsiteX4" fmla="*/ 56779 w 56769"/>
                <a:gd name="connsiteY4" fmla="*/ 28590 h 56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69" h="56769">
                  <a:moveTo>
                    <a:pt x="56779" y="28590"/>
                  </a:moveTo>
                  <a:cubicBezTo>
                    <a:pt x="56829" y="44262"/>
                    <a:pt x="44168" y="57013"/>
                    <a:pt x="28496" y="57064"/>
                  </a:cubicBezTo>
                  <a:cubicBezTo>
                    <a:pt x="12824" y="57127"/>
                    <a:pt x="61" y="44465"/>
                    <a:pt x="10" y="28793"/>
                  </a:cubicBezTo>
                  <a:cubicBezTo>
                    <a:pt x="-41" y="13109"/>
                    <a:pt x="12621" y="346"/>
                    <a:pt x="28293" y="295"/>
                  </a:cubicBezTo>
                  <a:cubicBezTo>
                    <a:pt x="43977" y="257"/>
                    <a:pt x="56728" y="12918"/>
                    <a:pt x="56779" y="28590"/>
                  </a:cubicBezTo>
                </a:path>
              </a:pathLst>
            </a:custGeom>
            <a:solidFill>
              <a:srgbClr val="231F20"/>
            </a:solidFill>
            <a:ln w="12700" cap="flat">
              <a:noFill/>
              <a:prstDash val="solid"/>
              <a:miter/>
            </a:ln>
          </p:spPr>
          <p:txBody>
            <a:bodyPr rtlCol="0" anchor="ctr"/>
            <a:lstStyle/>
            <a:p>
              <a:endParaRPr lang="fr-FR"/>
            </a:p>
          </p:txBody>
        </p:sp>
        <p:sp>
          <p:nvSpPr>
            <p:cNvPr id="86" name="Forme libre : forme 85">
              <a:extLst>
                <a:ext uri="{FF2B5EF4-FFF2-40B4-BE49-F238E27FC236}">
                  <a16:creationId xmlns:a16="http://schemas.microsoft.com/office/drawing/2014/main" id="{5E876980-3AF4-05D8-70C9-0D364DDBF6A7}"/>
                </a:ext>
              </a:extLst>
            </p:cNvPr>
            <p:cNvSpPr/>
            <p:nvPr/>
          </p:nvSpPr>
          <p:spPr>
            <a:xfrm flipV="1">
              <a:off x="3149922" y="5090366"/>
              <a:ext cx="29847" cy="37902"/>
            </a:xfrm>
            <a:custGeom>
              <a:avLst/>
              <a:gdLst>
                <a:gd name="connsiteX0" fmla="*/ 25504 w 37143"/>
                <a:gd name="connsiteY0" fmla="*/ 25776 h 47165"/>
                <a:gd name="connsiteX1" fmla="*/ 28501 w 37143"/>
                <a:gd name="connsiteY1" fmla="*/ 37079 h 47165"/>
                <a:gd name="connsiteX2" fmla="*/ 28425 w 37143"/>
                <a:gd name="connsiteY2" fmla="*/ 37155 h 47165"/>
                <a:gd name="connsiteX3" fmla="*/ 16779 w 37143"/>
                <a:gd name="connsiteY3" fmla="*/ 37993 h 47165"/>
                <a:gd name="connsiteX4" fmla="*/ 9857 w 37143"/>
                <a:gd name="connsiteY4" fmla="*/ 33040 h 47165"/>
                <a:gd name="connsiteX5" fmla="*/ 18582 w 37143"/>
                <a:gd name="connsiteY5" fmla="*/ 20823 h 47165"/>
                <a:gd name="connsiteX6" fmla="*/ 15 w 37143"/>
                <a:gd name="connsiteY6" fmla="*/ 34209 h 47165"/>
                <a:gd name="connsiteX7" fmla="*/ 13388 w 37143"/>
                <a:gd name="connsiteY7" fmla="*/ 43772 h 47165"/>
                <a:gd name="connsiteX8" fmla="*/ 34381 w 37143"/>
                <a:gd name="connsiteY8" fmla="*/ 41638 h 47165"/>
                <a:gd name="connsiteX9" fmla="*/ 34457 w 37143"/>
                <a:gd name="connsiteY9" fmla="*/ 41537 h 47165"/>
                <a:gd name="connsiteX10" fmla="*/ 29161 w 37143"/>
                <a:gd name="connsiteY10" fmla="*/ 20264 h 47165"/>
                <a:gd name="connsiteX11" fmla="*/ 22418 w 37143"/>
                <a:gd name="connsiteY11" fmla="*/ 15451 h 47165"/>
                <a:gd name="connsiteX12" fmla="*/ 30215 w 37143"/>
                <a:gd name="connsiteY12" fmla="*/ 4542 h 47165"/>
                <a:gd name="connsiteX13" fmla="*/ 24259 w 37143"/>
                <a:gd name="connsiteY13" fmla="*/ 287 h 4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143" h="47165">
                  <a:moveTo>
                    <a:pt x="25504" y="25776"/>
                  </a:moveTo>
                  <a:cubicBezTo>
                    <a:pt x="30012" y="29002"/>
                    <a:pt x="31028" y="33523"/>
                    <a:pt x="28501" y="37079"/>
                  </a:cubicBezTo>
                  <a:lnTo>
                    <a:pt x="28425" y="37155"/>
                  </a:lnTo>
                  <a:cubicBezTo>
                    <a:pt x="25580" y="41143"/>
                    <a:pt x="21237" y="41181"/>
                    <a:pt x="16779" y="37993"/>
                  </a:cubicBezTo>
                  <a:lnTo>
                    <a:pt x="9857" y="33040"/>
                  </a:lnTo>
                  <a:lnTo>
                    <a:pt x="18582" y="20823"/>
                  </a:lnTo>
                  <a:close/>
                  <a:moveTo>
                    <a:pt x="15" y="34209"/>
                  </a:moveTo>
                  <a:lnTo>
                    <a:pt x="13388" y="43772"/>
                  </a:lnTo>
                  <a:cubicBezTo>
                    <a:pt x="21275" y="49411"/>
                    <a:pt x="29492" y="48471"/>
                    <a:pt x="34381" y="41638"/>
                  </a:cubicBezTo>
                  <a:lnTo>
                    <a:pt x="34457" y="41537"/>
                  </a:lnTo>
                  <a:cubicBezTo>
                    <a:pt x="39893" y="33942"/>
                    <a:pt x="36616" y="25598"/>
                    <a:pt x="29161" y="20264"/>
                  </a:cubicBezTo>
                  <a:lnTo>
                    <a:pt x="22418" y="15451"/>
                  </a:lnTo>
                  <a:lnTo>
                    <a:pt x="30215" y="4542"/>
                  </a:lnTo>
                  <a:lnTo>
                    <a:pt x="24259" y="287"/>
                  </a:lnTo>
                  <a:close/>
                </a:path>
              </a:pathLst>
            </a:custGeom>
            <a:solidFill>
              <a:srgbClr val="231F20"/>
            </a:solidFill>
            <a:ln w="12700" cap="flat">
              <a:noFill/>
              <a:prstDash val="solid"/>
              <a:miter/>
            </a:ln>
          </p:spPr>
          <p:txBody>
            <a:bodyPr rtlCol="0" anchor="ctr"/>
            <a:lstStyle/>
            <a:p>
              <a:endParaRPr lang="fr-FR"/>
            </a:p>
          </p:txBody>
        </p:sp>
        <p:sp>
          <p:nvSpPr>
            <p:cNvPr id="87" name="Forme libre : forme 86">
              <a:extLst>
                <a:ext uri="{FF2B5EF4-FFF2-40B4-BE49-F238E27FC236}">
                  <a16:creationId xmlns:a16="http://schemas.microsoft.com/office/drawing/2014/main" id="{F414FED5-1B54-733B-190D-D2F9C1D3215B}"/>
                </a:ext>
              </a:extLst>
            </p:cNvPr>
            <p:cNvSpPr/>
            <p:nvPr/>
          </p:nvSpPr>
          <p:spPr>
            <a:xfrm flipV="1">
              <a:off x="3192923" y="5066782"/>
              <a:ext cx="35100" cy="34968"/>
            </a:xfrm>
            <a:custGeom>
              <a:avLst/>
              <a:gdLst>
                <a:gd name="connsiteX0" fmla="*/ 34824 w 43679"/>
                <a:gd name="connsiteY0" fmla="*/ 27636 h 43515"/>
                <a:gd name="connsiteX1" fmla="*/ 34773 w 43679"/>
                <a:gd name="connsiteY1" fmla="*/ 27750 h 43515"/>
                <a:gd name="connsiteX2" fmla="*/ 15812 w 43679"/>
                <a:gd name="connsiteY2" fmla="*/ 35586 h 43515"/>
                <a:gd name="connsiteX3" fmla="*/ 8891 w 43679"/>
                <a:gd name="connsiteY3" fmla="*/ 16447 h 43515"/>
                <a:gd name="connsiteX4" fmla="*/ 8942 w 43679"/>
                <a:gd name="connsiteY4" fmla="*/ 16333 h 43515"/>
                <a:gd name="connsiteX5" fmla="*/ 27916 w 43679"/>
                <a:gd name="connsiteY5" fmla="*/ 8497 h 43515"/>
                <a:gd name="connsiteX6" fmla="*/ 34824 w 43679"/>
                <a:gd name="connsiteY6" fmla="*/ 27636 h 43515"/>
                <a:gd name="connsiteX7" fmla="*/ 1957 w 43679"/>
                <a:gd name="connsiteY7" fmla="*/ 13120 h 43515"/>
                <a:gd name="connsiteX8" fmla="*/ 1919 w 43679"/>
                <a:gd name="connsiteY8" fmla="*/ 13221 h 43515"/>
                <a:gd name="connsiteX9" fmla="*/ 13196 w 43679"/>
                <a:gd name="connsiteY9" fmla="*/ 41796 h 43515"/>
                <a:gd name="connsiteX10" fmla="*/ 41758 w 43679"/>
                <a:gd name="connsiteY10" fmla="*/ 30976 h 43515"/>
                <a:gd name="connsiteX11" fmla="*/ 41809 w 43679"/>
                <a:gd name="connsiteY11" fmla="*/ 30862 h 43515"/>
                <a:gd name="connsiteX12" fmla="*/ 30519 w 43679"/>
                <a:gd name="connsiteY12" fmla="*/ 2287 h 43515"/>
                <a:gd name="connsiteX13" fmla="*/ 1957 w 43679"/>
                <a:gd name="connsiteY13" fmla="*/ 13120 h 43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679" h="43515">
                  <a:moveTo>
                    <a:pt x="34824" y="27636"/>
                  </a:moveTo>
                  <a:lnTo>
                    <a:pt x="34773" y="27750"/>
                  </a:lnTo>
                  <a:cubicBezTo>
                    <a:pt x="31497" y="35167"/>
                    <a:pt x="23382" y="38939"/>
                    <a:pt x="15812" y="35586"/>
                  </a:cubicBezTo>
                  <a:cubicBezTo>
                    <a:pt x="8231" y="32233"/>
                    <a:pt x="5627" y="23851"/>
                    <a:pt x="8891" y="16447"/>
                  </a:cubicBezTo>
                  <a:lnTo>
                    <a:pt x="8942" y="16333"/>
                  </a:lnTo>
                  <a:cubicBezTo>
                    <a:pt x="12218" y="8916"/>
                    <a:pt x="20334" y="5144"/>
                    <a:pt x="27916" y="8497"/>
                  </a:cubicBezTo>
                  <a:cubicBezTo>
                    <a:pt x="35485" y="11850"/>
                    <a:pt x="38101" y="20232"/>
                    <a:pt x="34824" y="27636"/>
                  </a:cubicBezTo>
                  <a:moveTo>
                    <a:pt x="1957" y="13120"/>
                  </a:moveTo>
                  <a:lnTo>
                    <a:pt x="1919" y="13221"/>
                  </a:lnTo>
                  <a:cubicBezTo>
                    <a:pt x="-2831" y="23966"/>
                    <a:pt x="1487" y="36615"/>
                    <a:pt x="13196" y="41796"/>
                  </a:cubicBezTo>
                  <a:cubicBezTo>
                    <a:pt x="24918" y="46965"/>
                    <a:pt x="37009" y="41695"/>
                    <a:pt x="41758" y="30976"/>
                  </a:cubicBezTo>
                  <a:lnTo>
                    <a:pt x="41809" y="30862"/>
                  </a:lnTo>
                  <a:cubicBezTo>
                    <a:pt x="46546" y="20118"/>
                    <a:pt x="42241" y="7468"/>
                    <a:pt x="30519" y="2287"/>
                  </a:cubicBezTo>
                  <a:cubicBezTo>
                    <a:pt x="18810" y="-2882"/>
                    <a:pt x="6707" y="2388"/>
                    <a:pt x="1957" y="13120"/>
                  </a:cubicBezTo>
                </a:path>
              </a:pathLst>
            </a:custGeom>
            <a:solidFill>
              <a:srgbClr val="231F20"/>
            </a:solidFill>
            <a:ln w="12700" cap="flat">
              <a:noFill/>
              <a:prstDash val="solid"/>
              <a:miter/>
            </a:ln>
          </p:spPr>
          <p:txBody>
            <a:bodyPr rtlCol="0" anchor="ctr"/>
            <a:lstStyle/>
            <a:p>
              <a:endParaRPr lang="fr-FR"/>
            </a:p>
          </p:txBody>
        </p:sp>
        <p:sp>
          <p:nvSpPr>
            <p:cNvPr id="88" name="Forme libre : forme 87">
              <a:extLst>
                <a:ext uri="{FF2B5EF4-FFF2-40B4-BE49-F238E27FC236}">
                  <a16:creationId xmlns:a16="http://schemas.microsoft.com/office/drawing/2014/main" id="{CE8F6468-7AD8-9C92-0736-6719F31A1220}"/>
                </a:ext>
              </a:extLst>
            </p:cNvPr>
            <p:cNvSpPr/>
            <p:nvPr/>
          </p:nvSpPr>
          <p:spPr>
            <a:xfrm flipV="1">
              <a:off x="3240731" y="5054481"/>
              <a:ext cx="30127" cy="33995"/>
            </a:xfrm>
            <a:custGeom>
              <a:avLst/>
              <a:gdLst>
                <a:gd name="connsiteX0" fmla="*/ 25 w 37490"/>
                <a:gd name="connsiteY0" fmla="*/ 41012 h 42303"/>
                <a:gd name="connsiteX1" fmla="*/ 7175 w 37490"/>
                <a:gd name="connsiteY1" fmla="*/ 42587 h 42303"/>
                <a:gd name="connsiteX2" fmla="*/ 14681 w 37490"/>
                <a:gd name="connsiteY2" fmla="*/ 8374 h 42303"/>
                <a:gd name="connsiteX3" fmla="*/ 36093 w 37490"/>
                <a:gd name="connsiteY3" fmla="*/ 13060 h 42303"/>
                <a:gd name="connsiteX4" fmla="*/ 37515 w 37490"/>
                <a:gd name="connsiteY4" fmla="*/ 6545 h 42303"/>
                <a:gd name="connsiteX5" fmla="*/ 8953 w 37490"/>
                <a:gd name="connsiteY5" fmla="*/ 284 h 4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90" h="42303">
                  <a:moveTo>
                    <a:pt x="25" y="41012"/>
                  </a:moveTo>
                  <a:lnTo>
                    <a:pt x="7175" y="42587"/>
                  </a:lnTo>
                  <a:lnTo>
                    <a:pt x="14681" y="8374"/>
                  </a:lnTo>
                  <a:lnTo>
                    <a:pt x="36093" y="13060"/>
                  </a:lnTo>
                  <a:lnTo>
                    <a:pt x="37515" y="6545"/>
                  </a:lnTo>
                  <a:lnTo>
                    <a:pt x="8953" y="284"/>
                  </a:lnTo>
                  <a:close/>
                </a:path>
              </a:pathLst>
            </a:custGeom>
            <a:solidFill>
              <a:srgbClr val="231F20"/>
            </a:solidFill>
            <a:ln w="12700" cap="flat">
              <a:noFill/>
              <a:prstDash val="solid"/>
              <a:miter/>
            </a:ln>
          </p:spPr>
          <p:txBody>
            <a:bodyPr rtlCol="0" anchor="ctr"/>
            <a:lstStyle/>
            <a:p>
              <a:endParaRPr lang="fr-FR"/>
            </a:p>
          </p:txBody>
        </p:sp>
        <p:sp>
          <p:nvSpPr>
            <p:cNvPr id="89" name="Forme libre : forme 88">
              <a:extLst>
                <a:ext uri="{FF2B5EF4-FFF2-40B4-BE49-F238E27FC236}">
                  <a16:creationId xmlns:a16="http://schemas.microsoft.com/office/drawing/2014/main" id="{6CDFA229-B1E3-B790-FE26-2550DB96976B}"/>
                </a:ext>
              </a:extLst>
            </p:cNvPr>
            <p:cNvSpPr/>
            <p:nvPr/>
          </p:nvSpPr>
          <p:spPr>
            <a:xfrm flipV="1">
              <a:off x="3273613" y="5047151"/>
              <a:ext cx="32495" cy="34595"/>
            </a:xfrm>
            <a:custGeom>
              <a:avLst/>
              <a:gdLst>
                <a:gd name="connsiteX0" fmla="*/ 18052 w 40436"/>
                <a:gd name="connsiteY0" fmla="*/ 16702 h 43052"/>
                <a:gd name="connsiteX1" fmla="*/ 31 w 40436"/>
                <a:gd name="connsiteY1" fmla="*/ 40946 h 43052"/>
                <a:gd name="connsiteX2" fmla="*/ 8654 w 40436"/>
                <a:gd name="connsiteY2" fmla="*/ 41454 h 43052"/>
                <a:gd name="connsiteX3" fmla="*/ 21405 w 40436"/>
                <a:gd name="connsiteY3" fmla="*/ 23712 h 43052"/>
                <a:gd name="connsiteX4" fmla="*/ 32085 w 40436"/>
                <a:gd name="connsiteY4" fmla="*/ 42838 h 43052"/>
                <a:gd name="connsiteX5" fmla="*/ 40467 w 40436"/>
                <a:gd name="connsiteY5" fmla="*/ 43334 h 43052"/>
                <a:gd name="connsiteX6" fmla="*/ 25418 w 40436"/>
                <a:gd name="connsiteY6" fmla="*/ 17324 h 43052"/>
                <a:gd name="connsiteX7" fmla="*/ 26396 w 40436"/>
                <a:gd name="connsiteY7" fmla="*/ 725 h 43052"/>
                <a:gd name="connsiteX8" fmla="*/ 19030 w 40436"/>
                <a:gd name="connsiteY8" fmla="*/ 281 h 4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436" h="43052">
                  <a:moveTo>
                    <a:pt x="18052" y="16702"/>
                  </a:moveTo>
                  <a:lnTo>
                    <a:pt x="31" y="40946"/>
                  </a:lnTo>
                  <a:lnTo>
                    <a:pt x="8654" y="41454"/>
                  </a:lnTo>
                  <a:lnTo>
                    <a:pt x="21405" y="23712"/>
                  </a:lnTo>
                  <a:lnTo>
                    <a:pt x="32085" y="42838"/>
                  </a:lnTo>
                  <a:lnTo>
                    <a:pt x="40467" y="43334"/>
                  </a:lnTo>
                  <a:lnTo>
                    <a:pt x="25418" y="17324"/>
                  </a:lnTo>
                  <a:lnTo>
                    <a:pt x="26396" y="725"/>
                  </a:lnTo>
                  <a:lnTo>
                    <a:pt x="19030" y="281"/>
                  </a:lnTo>
                  <a:close/>
                </a:path>
              </a:pathLst>
            </a:custGeom>
            <a:solidFill>
              <a:srgbClr val="231F20"/>
            </a:solidFill>
            <a:ln w="12700" cap="flat">
              <a:noFill/>
              <a:prstDash val="solid"/>
              <a:miter/>
            </a:ln>
          </p:spPr>
          <p:txBody>
            <a:bodyPr rtlCol="0" anchor="ctr"/>
            <a:lstStyle/>
            <a:p>
              <a:endParaRPr lang="fr-FR"/>
            </a:p>
          </p:txBody>
        </p:sp>
        <p:sp>
          <p:nvSpPr>
            <p:cNvPr id="90" name="Forme libre : forme 89">
              <a:extLst>
                <a:ext uri="{FF2B5EF4-FFF2-40B4-BE49-F238E27FC236}">
                  <a16:creationId xmlns:a16="http://schemas.microsoft.com/office/drawing/2014/main" id="{FE19503D-C410-950B-07FF-09FC6B644C0A}"/>
                </a:ext>
              </a:extLst>
            </p:cNvPr>
            <p:cNvSpPr/>
            <p:nvPr/>
          </p:nvSpPr>
          <p:spPr>
            <a:xfrm flipV="1">
              <a:off x="3319580" y="5047796"/>
              <a:ext cx="27626" cy="35189"/>
            </a:xfrm>
            <a:custGeom>
              <a:avLst/>
              <a:gdLst>
                <a:gd name="connsiteX0" fmla="*/ 13168 w 34378"/>
                <a:gd name="connsiteY0" fmla="*/ 35804 h 43789"/>
                <a:gd name="connsiteX1" fmla="*/ 36 w 34378"/>
                <a:gd name="connsiteY1" fmla="*/ 37328 h 43789"/>
                <a:gd name="connsiteX2" fmla="*/ 811 w 34378"/>
                <a:gd name="connsiteY2" fmla="*/ 44072 h 43789"/>
                <a:gd name="connsiteX3" fmla="*/ 34415 w 34378"/>
                <a:gd name="connsiteY3" fmla="*/ 40186 h 43789"/>
                <a:gd name="connsiteX4" fmla="*/ 33640 w 34378"/>
                <a:gd name="connsiteY4" fmla="*/ 33429 h 43789"/>
                <a:gd name="connsiteX5" fmla="*/ 20508 w 34378"/>
                <a:gd name="connsiteY5" fmla="*/ 34966 h 43789"/>
                <a:gd name="connsiteX6" fmla="*/ 16495 w 34378"/>
                <a:gd name="connsiteY6" fmla="*/ 282 h 43789"/>
                <a:gd name="connsiteX7" fmla="*/ 9155 w 34378"/>
                <a:gd name="connsiteY7" fmla="*/ 1146 h 4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78" h="43789">
                  <a:moveTo>
                    <a:pt x="13168" y="35804"/>
                  </a:moveTo>
                  <a:lnTo>
                    <a:pt x="36" y="37328"/>
                  </a:lnTo>
                  <a:lnTo>
                    <a:pt x="811" y="44072"/>
                  </a:lnTo>
                  <a:lnTo>
                    <a:pt x="34415" y="40186"/>
                  </a:lnTo>
                  <a:lnTo>
                    <a:pt x="33640" y="33429"/>
                  </a:lnTo>
                  <a:lnTo>
                    <a:pt x="20508" y="34966"/>
                  </a:lnTo>
                  <a:lnTo>
                    <a:pt x="16495" y="282"/>
                  </a:lnTo>
                  <a:lnTo>
                    <a:pt x="9155" y="1146"/>
                  </a:lnTo>
                  <a:close/>
                </a:path>
              </a:pathLst>
            </a:custGeom>
            <a:solidFill>
              <a:srgbClr val="231F20"/>
            </a:solidFill>
            <a:ln w="12700" cap="flat">
              <a:noFill/>
              <a:prstDash val="solid"/>
              <a:miter/>
            </a:ln>
          </p:spPr>
          <p:txBody>
            <a:bodyPr rtlCol="0" anchor="ctr"/>
            <a:lstStyle/>
            <a:p>
              <a:endParaRPr lang="fr-FR"/>
            </a:p>
          </p:txBody>
        </p:sp>
        <p:sp>
          <p:nvSpPr>
            <p:cNvPr id="91" name="Forme libre : forme 90">
              <a:extLst>
                <a:ext uri="{FF2B5EF4-FFF2-40B4-BE49-F238E27FC236}">
                  <a16:creationId xmlns:a16="http://schemas.microsoft.com/office/drawing/2014/main" id="{29902454-3E78-F988-8B08-7279C6055422}"/>
                </a:ext>
              </a:extLst>
            </p:cNvPr>
            <p:cNvSpPr/>
            <p:nvPr/>
          </p:nvSpPr>
          <p:spPr>
            <a:xfrm flipV="1">
              <a:off x="3357359" y="5055275"/>
              <a:ext cx="33576" cy="39393"/>
            </a:xfrm>
            <a:custGeom>
              <a:avLst/>
              <a:gdLst>
                <a:gd name="connsiteX0" fmla="*/ 12271 w 41782"/>
                <a:gd name="connsiteY0" fmla="*/ 49306 h 49021"/>
                <a:gd name="connsiteX1" fmla="*/ 41824 w 41782"/>
                <a:gd name="connsiteY1" fmla="*/ 40239 h 49021"/>
                <a:gd name="connsiteX2" fmla="*/ 39906 w 41782"/>
                <a:gd name="connsiteY2" fmla="*/ 33965 h 49021"/>
                <a:gd name="connsiteX3" fmla="*/ 17351 w 41782"/>
                <a:gd name="connsiteY3" fmla="*/ 40899 h 49021"/>
                <a:gd name="connsiteX4" fmla="*/ 14176 w 41782"/>
                <a:gd name="connsiteY4" fmla="*/ 30523 h 49021"/>
                <a:gd name="connsiteX5" fmla="*/ 34166 w 41782"/>
                <a:gd name="connsiteY5" fmla="*/ 24389 h 49021"/>
                <a:gd name="connsiteX6" fmla="*/ 32248 w 41782"/>
                <a:gd name="connsiteY6" fmla="*/ 18128 h 49021"/>
                <a:gd name="connsiteX7" fmla="*/ 12258 w 41782"/>
                <a:gd name="connsiteY7" fmla="*/ 24262 h 49021"/>
                <a:gd name="connsiteX8" fmla="*/ 8969 w 41782"/>
                <a:gd name="connsiteY8" fmla="*/ 13569 h 49021"/>
                <a:gd name="connsiteX9" fmla="*/ 31804 w 41782"/>
                <a:gd name="connsiteY9" fmla="*/ 6546 h 49021"/>
                <a:gd name="connsiteX10" fmla="*/ 29886 w 41782"/>
                <a:gd name="connsiteY10" fmla="*/ 284 h 49021"/>
                <a:gd name="connsiteX11" fmla="*/ 41 w 41782"/>
                <a:gd name="connsiteY11" fmla="*/ 9441 h 4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782" h="49021">
                  <a:moveTo>
                    <a:pt x="12271" y="49306"/>
                  </a:moveTo>
                  <a:lnTo>
                    <a:pt x="41824" y="40239"/>
                  </a:lnTo>
                  <a:lnTo>
                    <a:pt x="39906" y="33965"/>
                  </a:lnTo>
                  <a:lnTo>
                    <a:pt x="17351" y="40899"/>
                  </a:lnTo>
                  <a:lnTo>
                    <a:pt x="14176" y="30523"/>
                  </a:lnTo>
                  <a:lnTo>
                    <a:pt x="34166" y="24389"/>
                  </a:lnTo>
                  <a:lnTo>
                    <a:pt x="32248" y="18128"/>
                  </a:lnTo>
                  <a:lnTo>
                    <a:pt x="12258" y="24262"/>
                  </a:lnTo>
                  <a:lnTo>
                    <a:pt x="8969" y="13569"/>
                  </a:lnTo>
                  <a:lnTo>
                    <a:pt x="31804" y="6546"/>
                  </a:lnTo>
                  <a:lnTo>
                    <a:pt x="29886" y="284"/>
                  </a:lnTo>
                  <a:lnTo>
                    <a:pt x="41" y="9441"/>
                  </a:lnTo>
                  <a:close/>
                </a:path>
              </a:pathLst>
            </a:custGeom>
            <a:solidFill>
              <a:srgbClr val="231F20"/>
            </a:solidFill>
            <a:ln w="12700" cap="flat">
              <a:noFill/>
              <a:prstDash val="solid"/>
              <a:miter/>
            </a:ln>
          </p:spPr>
          <p:txBody>
            <a:bodyPr rtlCol="0" anchor="ctr"/>
            <a:lstStyle/>
            <a:p>
              <a:endParaRPr lang="fr-FR"/>
            </a:p>
          </p:txBody>
        </p:sp>
        <p:sp>
          <p:nvSpPr>
            <p:cNvPr id="92" name="Forme libre : forme 91">
              <a:extLst>
                <a:ext uri="{FF2B5EF4-FFF2-40B4-BE49-F238E27FC236}">
                  <a16:creationId xmlns:a16="http://schemas.microsoft.com/office/drawing/2014/main" id="{7FB1D096-F800-619B-7AA3-7A07B2641266}"/>
                </a:ext>
              </a:extLst>
            </p:cNvPr>
            <p:cNvSpPr/>
            <p:nvPr/>
          </p:nvSpPr>
          <p:spPr>
            <a:xfrm flipV="1">
              <a:off x="3400368" y="5076070"/>
              <a:ext cx="34718" cy="34904"/>
            </a:xfrm>
            <a:custGeom>
              <a:avLst/>
              <a:gdLst>
                <a:gd name="connsiteX0" fmla="*/ 2750 w 43203"/>
                <a:gd name="connsiteY0" fmla="*/ 32121 h 43436"/>
                <a:gd name="connsiteX1" fmla="*/ 2800 w 43203"/>
                <a:gd name="connsiteY1" fmla="*/ 32223 h 43436"/>
                <a:gd name="connsiteX2" fmla="*/ 31960 w 43203"/>
                <a:gd name="connsiteY2" fmla="*/ 40998 h 43436"/>
                <a:gd name="connsiteX3" fmla="*/ 43250 w 43203"/>
                <a:gd name="connsiteY3" fmla="*/ 27549 h 43436"/>
                <a:gd name="connsiteX4" fmla="*/ 36532 w 43203"/>
                <a:gd name="connsiteY4" fmla="*/ 24996 h 43436"/>
                <a:gd name="connsiteX5" fmla="*/ 28721 w 43203"/>
                <a:gd name="connsiteY5" fmla="*/ 35106 h 43436"/>
                <a:gd name="connsiteX6" fmla="*/ 9620 w 43203"/>
                <a:gd name="connsiteY6" fmla="*/ 28679 h 43436"/>
                <a:gd name="connsiteX7" fmla="*/ 9570 w 43203"/>
                <a:gd name="connsiteY7" fmla="*/ 28578 h 43436"/>
                <a:gd name="connsiteX8" fmla="*/ 14650 w 43203"/>
                <a:gd name="connsiteY8" fmla="*/ 8995 h 43436"/>
                <a:gd name="connsiteX9" fmla="*/ 27756 w 43203"/>
                <a:gd name="connsiteY9" fmla="*/ 8080 h 43436"/>
                <a:gd name="connsiteX10" fmla="*/ 29635 w 43203"/>
                <a:gd name="connsiteY10" fmla="*/ 1667 h 43436"/>
                <a:gd name="connsiteX11" fmla="*/ 11233 w 43203"/>
                <a:gd name="connsiteY11" fmla="*/ 3178 h 43436"/>
                <a:gd name="connsiteX12" fmla="*/ 2750 w 43203"/>
                <a:gd name="connsiteY12" fmla="*/ 32121 h 4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203" h="43436">
                  <a:moveTo>
                    <a:pt x="2750" y="32121"/>
                  </a:moveTo>
                  <a:lnTo>
                    <a:pt x="2800" y="32223"/>
                  </a:lnTo>
                  <a:cubicBezTo>
                    <a:pt x="8427" y="42662"/>
                    <a:pt x="20847" y="46993"/>
                    <a:pt x="31960" y="40998"/>
                  </a:cubicBezTo>
                  <a:cubicBezTo>
                    <a:pt x="38729" y="37354"/>
                    <a:pt x="41548" y="32794"/>
                    <a:pt x="43250" y="27549"/>
                  </a:cubicBezTo>
                  <a:lnTo>
                    <a:pt x="36532" y="24996"/>
                  </a:lnTo>
                  <a:cubicBezTo>
                    <a:pt x="35071" y="29302"/>
                    <a:pt x="32912" y="32845"/>
                    <a:pt x="28721" y="35106"/>
                  </a:cubicBezTo>
                  <a:cubicBezTo>
                    <a:pt x="21698" y="38890"/>
                    <a:pt x="13494" y="35868"/>
                    <a:pt x="9620" y="28679"/>
                  </a:cubicBezTo>
                  <a:lnTo>
                    <a:pt x="9570" y="28578"/>
                  </a:lnTo>
                  <a:cubicBezTo>
                    <a:pt x="5696" y="21390"/>
                    <a:pt x="7614" y="12792"/>
                    <a:pt x="14650" y="8995"/>
                  </a:cubicBezTo>
                  <a:cubicBezTo>
                    <a:pt x="19158" y="6556"/>
                    <a:pt x="23019" y="6848"/>
                    <a:pt x="27756" y="8080"/>
                  </a:cubicBezTo>
                  <a:lnTo>
                    <a:pt x="29635" y="1667"/>
                  </a:lnTo>
                  <a:cubicBezTo>
                    <a:pt x="23654" y="-264"/>
                    <a:pt x="18104" y="-518"/>
                    <a:pt x="11233" y="3178"/>
                  </a:cubicBezTo>
                  <a:cubicBezTo>
                    <a:pt x="540" y="8944"/>
                    <a:pt x="-2927" y="21580"/>
                    <a:pt x="2750" y="32121"/>
                  </a:cubicBezTo>
                </a:path>
              </a:pathLst>
            </a:custGeom>
            <a:solidFill>
              <a:srgbClr val="231F20"/>
            </a:solidFill>
            <a:ln w="12700" cap="flat">
              <a:noFill/>
              <a:prstDash val="solid"/>
              <a:miter/>
            </a:ln>
          </p:spPr>
          <p:txBody>
            <a:bodyPr rtlCol="0" anchor="ctr"/>
            <a:lstStyle/>
            <a:p>
              <a:endParaRPr lang="fr-FR"/>
            </a:p>
          </p:txBody>
        </p:sp>
        <p:sp>
          <p:nvSpPr>
            <p:cNvPr id="93" name="Forme libre : forme 92">
              <a:extLst>
                <a:ext uri="{FF2B5EF4-FFF2-40B4-BE49-F238E27FC236}">
                  <a16:creationId xmlns:a16="http://schemas.microsoft.com/office/drawing/2014/main" id="{9A68DC4C-B2CD-3EE7-3DFF-1A635F2D54AB}"/>
                </a:ext>
              </a:extLst>
            </p:cNvPr>
            <p:cNvSpPr/>
            <p:nvPr/>
          </p:nvSpPr>
          <p:spPr>
            <a:xfrm flipV="1">
              <a:off x="3433218" y="5097028"/>
              <a:ext cx="42812" cy="43526"/>
            </a:xfrm>
            <a:custGeom>
              <a:avLst/>
              <a:gdLst>
                <a:gd name="connsiteX0" fmla="*/ 26837 w 53276"/>
                <a:gd name="connsiteY0" fmla="*/ 54456 h 54165"/>
                <a:gd name="connsiteX1" fmla="*/ 32450 w 53276"/>
                <a:gd name="connsiteY1" fmla="*/ 49757 h 54165"/>
                <a:gd name="connsiteX2" fmla="*/ 21312 w 53276"/>
                <a:gd name="connsiteY2" fmla="*/ 36460 h 54165"/>
                <a:gd name="connsiteX3" fmla="*/ 36577 w 53276"/>
                <a:gd name="connsiteY3" fmla="*/ 23684 h 54165"/>
                <a:gd name="connsiteX4" fmla="*/ 47715 w 53276"/>
                <a:gd name="connsiteY4" fmla="*/ 36968 h 54165"/>
                <a:gd name="connsiteX5" fmla="*/ 53329 w 53276"/>
                <a:gd name="connsiteY5" fmla="*/ 32269 h 54165"/>
                <a:gd name="connsiteX6" fmla="*/ 26544 w 53276"/>
                <a:gd name="connsiteY6" fmla="*/ 290 h 54165"/>
                <a:gd name="connsiteX7" fmla="*/ 20918 w 53276"/>
                <a:gd name="connsiteY7" fmla="*/ 5002 h 54165"/>
                <a:gd name="connsiteX8" fmla="*/ 32209 w 53276"/>
                <a:gd name="connsiteY8" fmla="*/ 18477 h 54165"/>
                <a:gd name="connsiteX9" fmla="*/ 16956 w 53276"/>
                <a:gd name="connsiteY9" fmla="*/ 31266 h 54165"/>
                <a:gd name="connsiteX10" fmla="*/ 5666 w 53276"/>
                <a:gd name="connsiteY10" fmla="*/ 17778 h 54165"/>
                <a:gd name="connsiteX11" fmla="*/ 52 w 53276"/>
                <a:gd name="connsiteY11" fmla="*/ 22490 h 5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276" h="54165">
                  <a:moveTo>
                    <a:pt x="26837" y="54456"/>
                  </a:moveTo>
                  <a:lnTo>
                    <a:pt x="32450" y="49757"/>
                  </a:lnTo>
                  <a:lnTo>
                    <a:pt x="21312" y="36460"/>
                  </a:lnTo>
                  <a:lnTo>
                    <a:pt x="36577" y="23684"/>
                  </a:lnTo>
                  <a:lnTo>
                    <a:pt x="47715" y="36968"/>
                  </a:lnTo>
                  <a:lnTo>
                    <a:pt x="53329" y="32269"/>
                  </a:lnTo>
                  <a:lnTo>
                    <a:pt x="26544" y="290"/>
                  </a:lnTo>
                  <a:lnTo>
                    <a:pt x="20918" y="5002"/>
                  </a:lnTo>
                  <a:lnTo>
                    <a:pt x="32209" y="18477"/>
                  </a:lnTo>
                  <a:lnTo>
                    <a:pt x="16956" y="31266"/>
                  </a:lnTo>
                  <a:lnTo>
                    <a:pt x="5666" y="17778"/>
                  </a:lnTo>
                  <a:lnTo>
                    <a:pt x="52" y="22490"/>
                  </a:lnTo>
                  <a:close/>
                </a:path>
              </a:pathLst>
            </a:custGeom>
            <a:solidFill>
              <a:srgbClr val="231F20"/>
            </a:solidFill>
            <a:ln w="12700" cap="flat">
              <a:noFill/>
              <a:prstDash val="solid"/>
              <a:miter/>
            </a:ln>
          </p:spPr>
          <p:txBody>
            <a:bodyPr rtlCol="0" anchor="ctr"/>
            <a:lstStyle/>
            <a:p>
              <a:endParaRPr lang="fr-FR"/>
            </a:p>
          </p:txBody>
        </p:sp>
        <p:sp>
          <p:nvSpPr>
            <p:cNvPr id="94" name="Forme libre : forme 93">
              <a:extLst>
                <a:ext uri="{FF2B5EF4-FFF2-40B4-BE49-F238E27FC236}">
                  <a16:creationId xmlns:a16="http://schemas.microsoft.com/office/drawing/2014/main" id="{6E40D364-356A-2510-3A38-18D14CBA3D9D}"/>
                </a:ext>
              </a:extLst>
            </p:cNvPr>
            <p:cNvSpPr/>
            <p:nvPr/>
          </p:nvSpPr>
          <p:spPr>
            <a:xfrm flipV="1">
              <a:off x="3467387" y="5133349"/>
              <a:ext cx="44354" cy="43587"/>
            </a:xfrm>
            <a:custGeom>
              <a:avLst/>
              <a:gdLst>
                <a:gd name="connsiteX0" fmla="*/ 33014 w 55194"/>
                <a:gd name="connsiteY0" fmla="*/ 54537 h 54241"/>
                <a:gd name="connsiteX1" fmla="*/ 37179 w 55194"/>
                <a:gd name="connsiteY1" fmla="*/ 49165 h 54241"/>
                <a:gd name="connsiteX2" fmla="*/ 28048 w 55194"/>
                <a:gd name="connsiteY2" fmla="*/ 13871 h 54241"/>
                <a:gd name="connsiteX3" fmla="*/ 50844 w 55194"/>
                <a:gd name="connsiteY3" fmla="*/ 31524 h 54241"/>
                <a:gd name="connsiteX4" fmla="*/ 55251 w 55194"/>
                <a:gd name="connsiteY4" fmla="*/ 25809 h 54241"/>
                <a:gd name="connsiteX5" fmla="*/ 22295 w 55194"/>
                <a:gd name="connsiteY5" fmla="*/ 295 h 54241"/>
                <a:gd name="connsiteX6" fmla="*/ 18536 w 55194"/>
                <a:gd name="connsiteY6" fmla="*/ 5134 h 54241"/>
                <a:gd name="connsiteX7" fmla="*/ 27921 w 55194"/>
                <a:gd name="connsiteY7" fmla="*/ 41481 h 54241"/>
                <a:gd name="connsiteX8" fmla="*/ 4464 w 55194"/>
                <a:gd name="connsiteY8" fmla="*/ 23320 h 54241"/>
                <a:gd name="connsiteX9" fmla="*/ 57 w 55194"/>
                <a:gd name="connsiteY9" fmla="*/ 29010 h 5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194" h="54241">
                  <a:moveTo>
                    <a:pt x="33014" y="54537"/>
                  </a:moveTo>
                  <a:lnTo>
                    <a:pt x="37179" y="49165"/>
                  </a:lnTo>
                  <a:lnTo>
                    <a:pt x="28048" y="13871"/>
                  </a:lnTo>
                  <a:lnTo>
                    <a:pt x="50844" y="31524"/>
                  </a:lnTo>
                  <a:lnTo>
                    <a:pt x="55251" y="25809"/>
                  </a:lnTo>
                  <a:lnTo>
                    <a:pt x="22295" y="295"/>
                  </a:lnTo>
                  <a:lnTo>
                    <a:pt x="18536" y="5134"/>
                  </a:lnTo>
                  <a:lnTo>
                    <a:pt x="27921" y="41481"/>
                  </a:lnTo>
                  <a:lnTo>
                    <a:pt x="4464" y="23320"/>
                  </a:lnTo>
                  <a:lnTo>
                    <a:pt x="57" y="29010"/>
                  </a:lnTo>
                  <a:close/>
                </a:path>
              </a:pathLst>
            </a:custGeom>
            <a:solidFill>
              <a:srgbClr val="231F20"/>
            </a:solidFill>
            <a:ln w="12700" cap="flat">
              <a:noFill/>
              <a:prstDash val="solid"/>
              <a:miter/>
            </a:ln>
          </p:spPr>
          <p:txBody>
            <a:bodyPr rtlCol="0" anchor="ctr"/>
            <a:lstStyle/>
            <a:p>
              <a:endParaRPr lang="fr-FR"/>
            </a:p>
          </p:txBody>
        </p:sp>
        <p:sp>
          <p:nvSpPr>
            <p:cNvPr id="95" name="Forme libre : forme 94">
              <a:extLst>
                <a:ext uri="{FF2B5EF4-FFF2-40B4-BE49-F238E27FC236}">
                  <a16:creationId xmlns:a16="http://schemas.microsoft.com/office/drawing/2014/main" id="{BD4AF7A4-AF2E-5F76-1E14-C850AF93ED45}"/>
                </a:ext>
              </a:extLst>
            </p:cNvPr>
            <p:cNvSpPr/>
            <p:nvPr/>
          </p:nvSpPr>
          <p:spPr>
            <a:xfrm flipV="1">
              <a:off x="3493912" y="5175845"/>
              <a:ext cx="32240" cy="21187"/>
            </a:xfrm>
            <a:custGeom>
              <a:avLst/>
              <a:gdLst>
                <a:gd name="connsiteX0" fmla="*/ 36675 w 40119"/>
                <a:gd name="connsiteY0" fmla="*/ 26663 h 26365"/>
                <a:gd name="connsiteX1" fmla="*/ 40180 w 40119"/>
                <a:gd name="connsiteY1" fmla="*/ 20237 h 26365"/>
                <a:gd name="connsiteX2" fmla="*/ 3566 w 40119"/>
                <a:gd name="connsiteY2" fmla="*/ 298 h 26365"/>
                <a:gd name="connsiteX3" fmla="*/ 61 w 40119"/>
                <a:gd name="connsiteY3" fmla="*/ 6724 h 26365"/>
              </a:gdLst>
              <a:ahLst/>
              <a:cxnLst>
                <a:cxn ang="0">
                  <a:pos x="connsiteX0" y="connsiteY0"/>
                </a:cxn>
                <a:cxn ang="0">
                  <a:pos x="connsiteX1" y="connsiteY1"/>
                </a:cxn>
                <a:cxn ang="0">
                  <a:pos x="connsiteX2" y="connsiteY2"/>
                </a:cxn>
                <a:cxn ang="0">
                  <a:pos x="connsiteX3" y="connsiteY3"/>
                </a:cxn>
              </a:cxnLst>
              <a:rect l="l" t="t" r="r" b="b"/>
              <a:pathLst>
                <a:path w="40119" h="26365">
                  <a:moveTo>
                    <a:pt x="36675" y="26663"/>
                  </a:moveTo>
                  <a:lnTo>
                    <a:pt x="40180" y="20237"/>
                  </a:lnTo>
                  <a:lnTo>
                    <a:pt x="3566" y="298"/>
                  </a:lnTo>
                  <a:lnTo>
                    <a:pt x="61" y="6724"/>
                  </a:lnTo>
                  <a:close/>
                </a:path>
              </a:pathLst>
            </a:custGeom>
            <a:solidFill>
              <a:srgbClr val="231F20"/>
            </a:solidFill>
            <a:ln w="12700" cap="flat">
              <a:noFill/>
              <a:prstDash val="solid"/>
              <a:miter/>
            </a:ln>
          </p:spPr>
          <p:txBody>
            <a:bodyPr rtlCol="0" anchor="ctr"/>
            <a:lstStyle/>
            <a:p>
              <a:endParaRPr lang="fr-FR"/>
            </a:p>
          </p:txBody>
        </p:sp>
        <p:sp>
          <p:nvSpPr>
            <p:cNvPr id="96" name="Forme libre : forme 95">
              <a:extLst>
                <a:ext uri="{FF2B5EF4-FFF2-40B4-BE49-F238E27FC236}">
                  <a16:creationId xmlns:a16="http://schemas.microsoft.com/office/drawing/2014/main" id="{B0C83646-D061-8DEE-AEAA-ED8386235B00}"/>
                </a:ext>
              </a:extLst>
            </p:cNvPr>
            <p:cNvSpPr/>
            <p:nvPr/>
          </p:nvSpPr>
          <p:spPr>
            <a:xfrm flipV="1">
              <a:off x="3508260" y="5204491"/>
              <a:ext cx="34890" cy="38924"/>
            </a:xfrm>
            <a:custGeom>
              <a:avLst/>
              <a:gdLst>
                <a:gd name="connsiteX0" fmla="*/ 11997 w 43417"/>
                <a:gd name="connsiteY0" fmla="*/ 15922 h 48439"/>
                <a:gd name="connsiteX1" fmla="*/ 15426 w 43417"/>
                <a:gd name="connsiteY1" fmla="*/ 24660 h 48439"/>
                <a:gd name="connsiteX2" fmla="*/ 22030 w 43417"/>
                <a:gd name="connsiteY2" fmla="*/ 21955 h 48439"/>
                <a:gd name="connsiteX3" fmla="*/ 18169 w 43417"/>
                <a:gd name="connsiteY3" fmla="*/ 13014 h 48439"/>
                <a:gd name="connsiteX4" fmla="*/ 26247 w 43417"/>
                <a:gd name="connsiteY4" fmla="*/ 13522 h 48439"/>
                <a:gd name="connsiteX5" fmla="*/ 26348 w 43417"/>
                <a:gd name="connsiteY5" fmla="*/ 13547 h 48439"/>
                <a:gd name="connsiteX6" fmla="*/ 35784 w 43417"/>
                <a:gd name="connsiteY6" fmla="*/ 31785 h 48439"/>
                <a:gd name="connsiteX7" fmla="*/ 17293 w 43417"/>
                <a:gd name="connsiteY7" fmla="*/ 40306 h 48439"/>
                <a:gd name="connsiteX8" fmla="*/ 17191 w 43417"/>
                <a:gd name="connsiteY8" fmla="*/ 40255 h 48439"/>
                <a:gd name="connsiteX9" fmla="*/ 7768 w 43417"/>
                <a:gd name="connsiteY9" fmla="*/ 22031 h 48439"/>
                <a:gd name="connsiteX10" fmla="*/ 11997 w 43417"/>
                <a:gd name="connsiteY10" fmla="*/ 15922 h 48439"/>
                <a:gd name="connsiteX11" fmla="*/ 9190 w 43417"/>
                <a:gd name="connsiteY11" fmla="*/ 9242 h 48439"/>
                <a:gd name="connsiteX12" fmla="*/ 1355 w 43417"/>
                <a:gd name="connsiteY12" fmla="*/ 19948 h 48439"/>
                <a:gd name="connsiteX13" fmla="*/ 14575 w 43417"/>
                <a:gd name="connsiteY13" fmla="*/ 47482 h 48439"/>
                <a:gd name="connsiteX14" fmla="*/ 14690 w 43417"/>
                <a:gd name="connsiteY14" fmla="*/ 47533 h 48439"/>
                <a:gd name="connsiteX15" fmla="*/ 42185 w 43417"/>
                <a:gd name="connsiteY15" fmla="*/ 33855 h 48439"/>
                <a:gd name="connsiteX16" fmla="*/ 28964 w 43417"/>
                <a:gd name="connsiteY16" fmla="*/ 6321 h 48439"/>
                <a:gd name="connsiteX17" fmla="*/ 28850 w 43417"/>
                <a:gd name="connsiteY17" fmla="*/ 6283 h 48439"/>
                <a:gd name="connsiteX18" fmla="*/ 15375 w 43417"/>
                <a:gd name="connsiteY18" fmla="*/ 6131 h 48439"/>
                <a:gd name="connsiteX19" fmla="*/ 13077 w 43417"/>
                <a:gd name="connsiteY19" fmla="*/ 301 h 48439"/>
                <a:gd name="connsiteX20" fmla="*/ 6587 w 43417"/>
                <a:gd name="connsiteY20" fmla="*/ 3045 h 4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417" h="48439">
                  <a:moveTo>
                    <a:pt x="11997" y="15922"/>
                  </a:moveTo>
                  <a:lnTo>
                    <a:pt x="15426" y="24660"/>
                  </a:lnTo>
                  <a:lnTo>
                    <a:pt x="22030" y="21955"/>
                  </a:lnTo>
                  <a:lnTo>
                    <a:pt x="18169" y="13014"/>
                  </a:lnTo>
                  <a:cubicBezTo>
                    <a:pt x="20722" y="12379"/>
                    <a:pt x="23478" y="12557"/>
                    <a:pt x="26247" y="13522"/>
                  </a:cubicBezTo>
                  <a:lnTo>
                    <a:pt x="26348" y="13547"/>
                  </a:lnTo>
                  <a:cubicBezTo>
                    <a:pt x="34019" y="16189"/>
                    <a:pt x="38464" y="23949"/>
                    <a:pt x="35784" y="31785"/>
                  </a:cubicBezTo>
                  <a:cubicBezTo>
                    <a:pt x="33092" y="39608"/>
                    <a:pt x="24964" y="42935"/>
                    <a:pt x="17293" y="40306"/>
                  </a:cubicBezTo>
                  <a:lnTo>
                    <a:pt x="17191" y="40255"/>
                  </a:lnTo>
                  <a:cubicBezTo>
                    <a:pt x="9521" y="37627"/>
                    <a:pt x="5076" y="29867"/>
                    <a:pt x="7768" y="22031"/>
                  </a:cubicBezTo>
                  <a:cubicBezTo>
                    <a:pt x="8644" y="19440"/>
                    <a:pt x="10181" y="17383"/>
                    <a:pt x="11997" y="15922"/>
                  </a:cubicBezTo>
                  <a:moveTo>
                    <a:pt x="9190" y="9242"/>
                  </a:moveTo>
                  <a:cubicBezTo>
                    <a:pt x="5685" y="11744"/>
                    <a:pt x="2942" y="15338"/>
                    <a:pt x="1355" y="19948"/>
                  </a:cubicBezTo>
                  <a:cubicBezTo>
                    <a:pt x="-2811" y="32064"/>
                    <a:pt x="3475" y="43684"/>
                    <a:pt x="14575" y="47482"/>
                  </a:cubicBezTo>
                  <a:lnTo>
                    <a:pt x="14690" y="47533"/>
                  </a:lnTo>
                  <a:cubicBezTo>
                    <a:pt x="25789" y="51343"/>
                    <a:pt x="38032" y="45970"/>
                    <a:pt x="42185" y="33855"/>
                  </a:cubicBezTo>
                  <a:cubicBezTo>
                    <a:pt x="46351" y="21739"/>
                    <a:pt x="40064" y="10131"/>
                    <a:pt x="28964" y="6321"/>
                  </a:cubicBezTo>
                  <a:lnTo>
                    <a:pt x="28850" y="6283"/>
                  </a:lnTo>
                  <a:cubicBezTo>
                    <a:pt x="24405" y="4746"/>
                    <a:pt x="19681" y="4708"/>
                    <a:pt x="15375" y="6131"/>
                  </a:cubicBezTo>
                  <a:lnTo>
                    <a:pt x="13077" y="301"/>
                  </a:lnTo>
                  <a:lnTo>
                    <a:pt x="6587" y="3045"/>
                  </a:lnTo>
                  <a:close/>
                </a:path>
              </a:pathLst>
            </a:custGeom>
            <a:solidFill>
              <a:srgbClr val="231F20"/>
            </a:solidFill>
            <a:ln w="12700" cap="flat">
              <a:noFill/>
              <a:prstDash val="solid"/>
              <a:miter/>
            </a:ln>
          </p:spPr>
          <p:txBody>
            <a:bodyPr rtlCol="0" anchor="ctr"/>
            <a:lstStyle/>
            <a:p>
              <a:endParaRPr lang="fr-FR"/>
            </a:p>
          </p:txBody>
        </p:sp>
        <p:sp>
          <p:nvSpPr>
            <p:cNvPr id="97" name="Forme libre : forme 96">
              <a:extLst>
                <a:ext uri="{FF2B5EF4-FFF2-40B4-BE49-F238E27FC236}">
                  <a16:creationId xmlns:a16="http://schemas.microsoft.com/office/drawing/2014/main" id="{16848900-6EE8-8C0A-5B28-C78EDC2C80BA}"/>
                </a:ext>
              </a:extLst>
            </p:cNvPr>
            <p:cNvSpPr/>
            <p:nvPr/>
          </p:nvSpPr>
          <p:spPr>
            <a:xfrm flipV="1">
              <a:off x="3519433" y="5254388"/>
              <a:ext cx="35630" cy="30867"/>
            </a:xfrm>
            <a:custGeom>
              <a:avLst/>
              <a:gdLst>
                <a:gd name="connsiteX0" fmla="*/ 16398 w 44338"/>
                <a:gd name="connsiteY0" fmla="*/ 35914 h 38411"/>
                <a:gd name="connsiteX1" fmla="*/ 40236 w 44338"/>
                <a:gd name="connsiteY1" fmla="*/ 38721 h 38411"/>
                <a:gd name="connsiteX2" fmla="*/ 41087 w 44338"/>
                <a:gd name="connsiteY2" fmla="*/ 31431 h 38411"/>
                <a:gd name="connsiteX3" fmla="*/ 17541 w 44338"/>
                <a:gd name="connsiteY3" fmla="*/ 28675 h 38411"/>
                <a:gd name="connsiteX4" fmla="*/ 6949 w 44338"/>
                <a:gd name="connsiteY4" fmla="*/ 16801 h 38411"/>
                <a:gd name="connsiteX5" fmla="*/ 19713 w 44338"/>
                <a:gd name="connsiteY5" fmla="*/ 7746 h 38411"/>
                <a:gd name="connsiteX6" fmla="*/ 43551 w 44338"/>
                <a:gd name="connsiteY6" fmla="*/ 10553 h 38411"/>
                <a:gd name="connsiteX7" fmla="*/ 44402 w 44338"/>
                <a:gd name="connsiteY7" fmla="*/ 3275 h 38411"/>
                <a:gd name="connsiteX8" fmla="*/ 20907 w 44338"/>
                <a:gd name="connsiteY8" fmla="*/ 520 h 38411"/>
                <a:gd name="connsiteX9" fmla="*/ 244 w 44338"/>
                <a:gd name="connsiteY9" fmla="*/ 16128 h 38411"/>
                <a:gd name="connsiteX10" fmla="*/ 16398 w 44338"/>
                <a:gd name="connsiteY10" fmla="*/ 35914 h 3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338" h="38411">
                  <a:moveTo>
                    <a:pt x="16398" y="35914"/>
                  </a:moveTo>
                  <a:lnTo>
                    <a:pt x="40236" y="38721"/>
                  </a:lnTo>
                  <a:lnTo>
                    <a:pt x="41087" y="31431"/>
                  </a:lnTo>
                  <a:lnTo>
                    <a:pt x="17541" y="28675"/>
                  </a:lnTo>
                  <a:cubicBezTo>
                    <a:pt x="9845" y="27761"/>
                    <a:pt x="6175" y="23316"/>
                    <a:pt x="6949" y="16801"/>
                  </a:cubicBezTo>
                  <a:cubicBezTo>
                    <a:pt x="7699" y="10349"/>
                    <a:pt x="12080" y="6857"/>
                    <a:pt x="19713" y="7746"/>
                  </a:cubicBezTo>
                  <a:lnTo>
                    <a:pt x="43551" y="10553"/>
                  </a:lnTo>
                  <a:lnTo>
                    <a:pt x="44402" y="3275"/>
                  </a:lnTo>
                  <a:lnTo>
                    <a:pt x="20907" y="520"/>
                  </a:lnTo>
                  <a:cubicBezTo>
                    <a:pt x="8550" y="-941"/>
                    <a:pt x="1514" y="5307"/>
                    <a:pt x="244" y="16128"/>
                  </a:cubicBezTo>
                  <a:cubicBezTo>
                    <a:pt x="-1026" y="26897"/>
                    <a:pt x="4384" y="34505"/>
                    <a:pt x="16398" y="35914"/>
                  </a:cubicBezTo>
                </a:path>
              </a:pathLst>
            </a:custGeom>
            <a:solidFill>
              <a:srgbClr val="231F20"/>
            </a:solidFill>
            <a:ln w="12700" cap="flat">
              <a:noFill/>
              <a:prstDash val="solid"/>
              <a:miter/>
            </a:ln>
          </p:spPr>
          <p:txBody>
            <a:bodyPr rtlCol="0" anchor="ctr"/>
            <a:lstStyle/>
            <a:p>
              <a:endParaRPr lang="fr-FR"/>
            </a:p>
          </p:txBody>
        </p:sp>
        <p:sp>
          <p:nvSpPr>
            <p:cNvPr id="98" name="Forme libre : forme 97">
              <a:extLst>
                <a:ext uri="{FF2B5EF4-FFF2-40B4-BE49-F238E27FC236}">
                  <a16:creationId xmlns:a16="http://schemas.microsoft.com/office/drawing/2014/main" id="{9B5C46F0-5B1C-2BDD-69B5-32BC1A4CCE06}"/>
                </a:ext>
              </a:extLst>
            </p:cNvPr>
            <p:cNvSpPr/>
            <p:nvPr/>
          </p:nvSpPr>
          <p:spPr>
            <a:xfrm flipV="1">
              <a:off x="3519913" y="5302956"/>
              <a:ext cx="35350" cy="27349"/>
            </a:xfrm>
            <a:custGeom>
              <a:avLst/>
              <a:gdLst>
                <a:gd name="connsiteX0" fmla="*/ 44058 w 43992"/>
                <a:gd name="connsiteY0" fmla="*/ 31151 h 34035"/>
                <a:gd name="connsiteX1" fmla="*/ 41683 w 43992"/>
                <a:gd name="connsiteY1" fmla="*/ 315 h 34035"/>
                <a:gd name="connsiteX2" fmla="*/ 35142 w 43992"/>
                <a:gd name="connsiteY2" fmla="*/ 811 h 34035"/>
                <a:gd name="connsiteX3" fmla="*/ 36958 w 43992"/>
                <a:gd name="connsiteY3" fmla="*/ 24344 h 34035"/>
                <a:gd name="connsiteX4" fmla="*/ 26138 w 43992"/>
                <a:gd name="connsiteY4" fmla="*/ 25169 h 34035"/>
                <a:gd name="connsiteX5" fmla="*/ 24538 w 43992"/>
                <a:gd name="connsiteY5" fmla="*/ 4328 h 34035"/>
                <a:gd name="connsiteX6" fmla="*/ 17997 w 43992"/>
                <a:gd name="connsiteY6" fmla="*/ 4836 h 34035"/>
                <a:gd name="connsiteX7" fmla="*/ 19610 w 43992"/>
                <a:gd name="connsiteY7" fmla="*/ 25677 h 34035"/>
                <a:gd name="connsiteX8" fmla="*/ 8434 w 43992"/>
                <a:gd name="connsiteY8" fmla="*/ 26541 h 34035"/>
                <a:gd name="connsiteX9" fmla="*/ 6605 w 43992"/>
                <a:gd name="connsiteY9" fmla="*/ 2716 h 34035"/>
                <a:gd name="connsiteX10" fmla="*/ 65 w 43992"/>
                <a:gd name="connsiteY10" fmla="*/ 3224 h 34035"/>
                <a:gd name="connsiteX11" fmla="*/ 2465 w 43992"/>
                <a:gd name="connsiteY11" fmla="*/ 34351 h 34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992" h="34035">
                  <a:moveTo>
                    <a:pt x="44058" y="31151"/>
                  </a:moveTo>
                  <a:lnTo>
                    <a:pt x="41683" y="315"/>
                  </a:lnTo>
                  <a:lnTo>
                    <a:pt x="35142" y="811"/>
                  </a:lnTo>
                  <a:lnTo>
                    <a:pt x="36958" y="24344"/>
                  </a:lnTo>
                  <a:lnTo>
                    <a:pt x="26138" y="25169"/>
                  </a:lnTo>
                  <a:lnTo>
                    <a:pt x="24538" y="4328"/>
                  </a:lnTo>
                  <a:lnTo>
                    <a:pt x="17997" y="4836"/>
                  </a:lnTo>
                  <a:lnTo>
                    <a:pt x="19610" y="25677"/>
                  </a:lnTo>
                  <a:lnTo>
                    <a:pt x="8434" y="26541"/>
                  </a:lnTo>
                  <a:lnTo>
                    <a:pt x="6605" y="2716"/>
                  </a:lnTo>
                  <a:lnTo>
                    <a:pt x="65" y="3224"/>
                  </a:lnTo>
                  <a:lnTo>
                    <a:pt x="2465" y="34351"/>
                  </a:lnTo>
                  <a:close/>
                </a:path>
              </a:pathLst>
            </a:custGeom>
            <a:solidFill>
              <a:srgbClr val="231F20"/>
            </a:solidFill>
            <a:ln w="12700" cap="flat">
              <a:noFill/>
              <a:prstDash val="solid"/>
              <a:miter/>
            </a:ln>
          </p:spPr>
          <p:txBody>
            <a:bodyPr rtlCol="0" anchor="ctr"/>
            <a:lstStyle/>
            <a:p>
              <a:endParaRPr lang="fr-FR"/>
            </a:p>
          </p:txBody>
        </p:sp>
        <p:sp>
          <p:nvSpPr>
            <p:cNvPr id="99" name="Forme libre : forme 98">
              <a:extLst>
                <a:ext uri="{FF2B5EF4-FFF2-40B4-BE49-F238E27FC236}">
                  <a16:creationId xmlns:a16="http://schemas.microsoft.com/office/drawing/2014/main" id="{E1E2CF68-0289-FED6-A116-BD0A356F41EB}"/>
                </a:ext>
              </a:extLst>
            </p:cNvPr>
            <p:cNvSpPr/>
            <p:nvPr/>
          </p:nvSpPr>
          <p:spPr>
            <a:xfrm flipV="1">
              <a:off x="3157607" y="5472675"/>
              <a:ext cx="24207" cy="30739"/>
            </a:xfrm>
            <a:custGeom>
              <a:avLst/>
              <a:gdLst>
                <a:gd name="connsiteX0" fmla="*/ 5996 w 30124"/>
                <a:gd name="connsiteY0" fmla="*/ 335 h 38252"/>
                <a:gd name="connsiteX1" fmla="*/ 14 w 30124"/>
                <a:gd name="connsiteY1" fmla="*/ 4577 h 38252"/>
                <a:gd name="connsiteX2" fmla="*/ 24170 w 30124"/>
                <a:gd name="connsiteY2" fmla="*/ 38587 h 38252"/>
                <a:gd name="connsiteX3" fmla="*/ 30139 w 30124"/>
                <a:gd name="connsiteY3" fmla="*/ 34346 h 38252"/>
              </a:gdLst>
              <a:ahLst/>
              <a:cxnLst>
                <a:cxn ang="0">
                  <a:pos x="connsiteX0" y="connsiteY0"/>
                </a:cxn>
                <a:cxn ang="0">
                  <a:pos x="connsiteX1" y="connsiteY1"/>
                </a:cxn>
                <a:cxn ang="0">
                  <a:pos x="connsiteX2" y="connsiteY2"/>
                </a:cxn>
                <a:cxn ang="0">
                  <a:pos x="connsiteX3" y="connsiteY3"/>
                </a:cxn>
              </a:cxnLst>
              <a:rect l="l" t="t" r="r" b="b"/>
              <a:pathLst>
                <a:path w="30124" h="38252">
                  <a:moveTo>
                    <a:pt x="5996" y="335"/>
                  </a:moveTo>
                  <a:lnTo>
                    <a:pt x="14" y="4577"/>
                  </a:lnTo>
                  <a:lnTo>
                    <a:pt x="24170" y="38587"/>
                  </a:lnTo>
                  <a:lnTo>
                    <a:pt x="30139" y="34346"/>
                  </a:lnTo>
                  <a:close/>
                </a:path>
              </a:pathLst>
            </a:custGeom>
            <a:solidFill>
              <a:srgbClr val="231F20"/>
            </a:solidFill>
            <a:ln w="12700" cap="flat">
              <a:noFill/>
              <a:prstDash val="solid"/>
              <a:miter/>
            </a:ln>
          </p:spPr>
          <p:txBody>
            <a:bodyPr rtlCol="0" anchor="ctr"/>
            <a:lstStyle/>
            <a:p>
              <a:endParaRPr lang="fr-FR"/>
            </a:p>
          </p:txBody>
        </p:sp>
        <p:sp>
          <p:nvSpPr>
            <p:cNvPr id="100" name="Forme libre : forme 99">
              <a:extLst>
                <a:ext uri="{FF2B5EF4-FFF2-40B4-BE49-F238E27FC236}">
                  <a16:creationId xmlns:a16="http://schemas.microsoft.com/office/drawing/2014/main" id="{172A296D-56BC-6CE3-3CAC-10CAE1627E5B}"/>
                </a:ext>
              </a:extLst>
            </p:cNvPr>
            <p:cNvSpPr/>
            <p:nvPr/>
          </p:nvSpPr>
          <p:spPr>
            <a:xfrm flipV="1">
              <a:off x="3117163" y="5440119"/>
              <a:ext cx="44342" cy="44322"/>
            </a:xfrm>
            <a:custGeom>
              <a:avLst/>
              <a:gdLst>
                <a:gd name="connsiteX0" fmla="*/ 25614 w 55181"/>
                <a:gd name="connsiteY0" fmla="*/ 331 h 55155"/>
                <a:gd name="connsiteX1" fmla="*/ 20826 w 55181"/>
                <a:gd name="connsiteY1" fmla="*/ 5144 h 55155"/>
                <a:gd name="connsiteX2" fmla="*/ 25538 w 55181"/>
                <a:gd name="connsiteY2" fmla="*/ 41301 h 55155"/>
                <a:gd name="connsiteX3" fmla="*/ 5091 w 55181"/>
                <a:gd name="connsiteY3" fmla="*/ 20981 h 55155"/>
                <a:gd name="connsiteX4" fmla="*/ 11 w 55181"/>
                <a:gd name="connsiteY4" fmla="*/ 26099 h 55155"/>
                <a:gd name="connsiteX5" fmla="*/ 29576 w 55181"/>
                <a:gd name="connsiteY5" fmla="*/ 55487 h 55155"/>
                <a:gd name="connsiteX6" fmla="*/ 33907 w 55181"/>
                <a:gd name="connsiteY6" fmla="*/ 51131 h 55155"/>
                <a:gd name="connsiteX7" fmla="*/ 29068 w 55181"/>
                <a:gd name="connsiteY7" fmla="*/ 13907 h 55155"/>
                <a:gd name="connsiteX8" fmla="*/ 50112 w 55181"/>
                <a:gd name="connsiteY8" fmla="*/ 34824 h 55155"/>
                <a:gd name="connsiteX9" fmla="*/ 55192 w 55181"/>
                <a:gd name="connsiteY9" fmla="*/ 29706 h 55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181" h="55155">
                  <a:moveTo>
                    <a:pt x="25614" y="331"/>
                  </a:moveTo>
                  <a:lnTo>
                    <a:pt x="20826" y="5144"/>
                  </a:lnTo>
                  <a:lnTo>
                    <a:pt x="25538" y="41301"/>
                  </a:lnTo>
                  <a:lnTo>
                    <a:pt x="5091" y="20981"/>
                  </a:lnTo>
                  <a:lnTo>
                    <a:pt x="11" y="26099"/>
                  </a:lnTo>
                  <a:lnTo>
                    <a:pt x="29576" y="55487"/>
                  </a:lnTo>
                  <a:lnTo>
                    <a:pt x="33907" y="51131"/>
                  </a:lnTo>
                  <a:lnTo>
                    <a:pt x="29068" y="13907"/>
                  </a:lnTo>
                  <a:lnTo>
                    <a:pt x="50112" y="34824"/>
                  </a:lnTo>
                  <a:lnTo>
                    <a:pt x="55192" y="29706"/>
                  </a:lnTo>
                  <a:close/>
                </a:path>
              </a:pathLst>
            </a:custGeom>
            <a:solidFill>
              <a:srgbClr val="231F20"/>
            </a:solidFill>
            <a:ln w="12700" cap="flat">
              <a:noFill/>
              <a:prstDash val="solid"/>
              <a:miter/>
            </a:ln>
          </p:spPr>
          <p:txBody>
            <a:bodyPr rtlCol="0" anchor="ctr"/>
            <a:lstStyle/>
            <a:p>
              <a:endParaRPr lang="fr-FR"/>
            </a:p>
          </p:txBody>
        </p:sp>
        <p:sp>
          <p:nvSpPr>
            <p:cNvPr id="101" name="Forme libre : forme 100">
              <a:extLst>
                <a:ext uri="{FF2B5EF4-FFF2-40B4-BE49-F238E27FC236}">
                  <a16:creationId xmlns:a16="http://schemas.microsoft.com/office/drawing/2014/main" id="{62C4DD9F-FED4-640C-9AB4-3FAA53DEB959}"/>
                </a:ext>
              </a:extLst>
            </p:cNvPr>
            <p:cNvSpPr/>
            <p:nvPr/>
          </p:nvSpPr>
          <p:spPr>
            <a:xfrm flipV="1">
              <a:off x="3092779" y="5410174"/>
              <a:ext cx="34836" cy="31884"/>
            </a:xfrm>
            <a:custGeom>
              <a:avLst/>
              <a:gdLst>
                <a:gd name="connsiteX0" fmla="*/ 43064 w 43351"/>
                <a:gd name="connsiteY0" fmla="*/ 14134 h 39678"/>
                <a:gd name="connsiteX1" fmla="*/ 36257 w 43351"/>
                <a:gd name="connsiteY1" fmla="*/ 14922 h 39678"/>
                <a:gd name="connsiteX2" fmla="*/ 33539 w 43351"/>
                <a:gd name="connsiteY2" fmla="*/ 28904 h 39678"/>
                <a:gd name="connsiteX3" fmla="*/ 25107 w 43351"/>
                <a:gd name="connsiteY3" fmla="*/ 32194 h 39678"/>
                <a:gd name="connsiteX4" fmla="*/ 25005 w 43351"/>
                <a:gd name="connsiteY4" fmla="*/ 32130 h 39678"/>
                <a:gd name="connsiteX5" fmla="*/ 24865 w 43351"/>
                <a:gd name="connsiteY5" fmla="*/ 20751 h 39678"/>
                <a:gd name="connsiteX6" fmla="*/ 22097 w 43351"/>
                <a:gd name="connsiteY6" fmla="*/ 2323 h 39678"/>
                <a:gd name="connsiteX7" fmla="*/ 21995 w 43351"/>
                <a:gd name="connsiteY7" fmla="*/ 2247 h 39678"/>
                <a:gd name="connsiteX8" fmla="*/ 4076 w 43351"/>
                <a:gd name="connsiteY8" fmla="*/ 7505 h 39678"/>
                <a:gd name="connsiteX9" fmla="*/ 126 w 43351"/>
                <a:gd name="connsiteY9" fmla="*/ 23012 h 39678"/>
                <a:gd name="connsiteX10" fmla="*/ 6920 w 43351"/>
                <a:gd name="connsiteY10" fmla="*/ 22783 h 39678"/>
                <a:gd name="connsiteX11" fmla="*/ 9562 w 43351"/>
                <a:gd name="connsiteY11" fmla="*/ 10972 h 39678"/>
                <a:gd name="connsiteX12" fmla="*/ 17423 w 43351"/>
                <a:gd name="connsiteY12" fmla="*/ 8026 h 39678"/>
                <a:gd name="connsiteX13" fmla="*/ 17525 w 43351"/>
                <a:gd name="connsiteY13" fmla="*/ 8076 h 39678"/>
                <a:gd name="connsiteX14" fmla="*/ 17550 w 43351"/>
                <a:gd name="connsiteY14" fmla="*/ 19938 h 39678"/>
                <a:gd name="connsiteX15" fmla="*/ 20382 w 43351"/>
                <a:gd name="connsiteY15" fmla="*/ 37845 h 39678"/>
                <a:gd name="connsiteX16" fmla="*/ 20484 w 43351"/>
                <a:gd name="connsiteY16" fmla="*/ 37921 h 39678"/>
                <a:gd name="connsiteX17" fmla="*/ 39077 w 43351"/>
                <a:gd name="connsiteY17" fmla="*/ 32333 h 39678"/>
                <a:gd name="connsiteX18" fmla="*/ 43064 w 43351"/>
                <a:gd name="connsiteY18" fmla="*/ 14134 h 39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51" h="39678">
                  <a:moveTo>
                    <a:pt x="43064" y="14134"/>
                  </a:moveTo>
                  <a:lnTo>
                    <a:pt x="36257" y="14922"/>
                  </a:lnTo>
                  <a:cubicBezTo>
                    <a:pt x="36956" y="20167"/>
                    <a:pt x="36397" y="24574"/>
                    <a:pt x="33539" y="28904"/>
                  </a:cubicBezTo>
                  <a:cubicBezTo>
                    <a:pt x="31063" y="32689"/>
                    <a:pt x="27736" y="33934"/>
                    <a:pt x="25107" y="32194"/>
                  </a:cubicBezTo>
                  <a:lnTo>
                    <a:pt x="25005" y="32130"/>
                  </a:lnTo>
                  <a:cubicBezTo>
                    <a:pt x="22516" y="30492"/>
                    <a:pt x="22097" y="28206"/>
                    <a:pt x="24865" y="20751"/>
                  </a:cubicBezTo>
                  <a:cubicBezTo>
                    <a:pt x="27951" y="12179"/>
                    <a:pt x="28510" y="6552"/>
                    <a:pt x="22097" y="2323"/>
                  </a:cubicBezTo>
                  <a:lnTo>
                    <a:pt x="21995" y="2247"/>
                  </a:lnTo>
                  <a:cubicBezTo>
                    <a:pt x="16026" y="-1677"/>
                    <a:pt x="8622" y="583"/>
                    <a:pt x="4076" y="7505"/>
                  </a:cubicBezTo>
                  <a:cubicBezTo>
                    <a:pt x="735" y="12572"/>
                    <a:pt x="-382" y="17614"/>
                    <a:pt x="126" y="23012"/>
                  </a:cubicBezTo>
                  <a:lnTo>
                    <a:pt x="6920" y="22783"/>
                  </a:lnTo>
                  <a:cubicBezTo>
                    <a:pt x="6641" y="18097"/>
                    <a:pt x="7466" y="14160"/>
                    <a:pt x="9562" y="10972"/>
                  </a:cubicBezTo>
                  <a:cubicBezTo>
                    <a:pt x="11924" y="7391"/>
                    <a:pt x="15137" y="6502"/>
                    <a:pt x="17423" y="8026"/>
                  </a:cubicBezTo>
                  <a:lnTo>
                    <a:pt x="17525" y="8076"/>
                  </a:lnTo>
                  <a:cubicBezTo>
                    <a:pt x="20205" y="9854"/>
                    <a:pt x="20357" y="12229"/>
                    <a:pt x="17550" y="19938"/>
                  </a:cubicBezTo>
                  <a:cubicBezTo>
                    <a:pt x="14490" y="28485"/>
                    <a:pt x="14617" y="34048"/>
                    <a:pt x="20382" y="37845"/>
                  </a:cubicBezTo>
                  <a:lnTo>
                    <a:pt x="20484" y="37921"/>
                  </a:lnTo>
                  <a:cubicBezTo>
                    <a:pt x="26999" y="42214"/>
                    <a:pt x="34251" y="39649"/>
                    <a:pt x="39077" y="32333"/>
                  </a:cubicBezTo>
                  <a:cubicBezTo>
                    <a:pt x="42569" y="27012"/>
                    <a:pt x="44042" y="20764"/>
                    <a:pt x="43064" y="14134"/>
                  </a:cubicBezTo>
                </a:path>
              </a:pathLst>
            </a:custGeom>
            <a:solidFill>
              <a:srgbClr val="231F20"/>
            </a:solidFill>
            <a:ln w="12700" cap="flat">
              <a:noFill/>
              <a:prstDash val="solid"/>
              <a:miter/>
            </a:ln>
          </p:spPr>
          <p:txBody>
            <a:bodyPr rtlCol="0" anchor="ctr"/>
            <a:lstStyle/>
            <a:p>
              <a:endParaRPr lang="fr-FR"/>
            </a:p>
          </p:txBody>
        </p:sp>
        <p:sp>
          <p:nvSpPr>
            <p:cNvPr id="102" name="Forme libre : forme 101">
              <a:extLst>
                <a:ext uri="{FF2B5EF4-FFF2-40B4-BE49-F238E27FC236}">
                  <a16:creationId xmlns:a16="http://schemas.microsoft.com/office/drawing/2014/main" id="{8E60405B-296B-D402-FB70-1CEBD44E959D}"/>
                </a:ext>
              </a:extLst>
            </p:cNvPr>
            <p:cNvSpPr/>
            <p:nvPr/>
          </p:nvSpPr>
          <p:spPr>
            <a:xfrm flipV="1">
              <a:off x="3069860" y="5380795"/>
              <a:ext cx="37321" cy="28452"/>
            </a:xfrm>
            <a:custGeom>
              <a:avLst/>
              <a:gdLst>
                <a:gd name="connsiteX0" fmla="*/ 14380 w 46443"/>
                <a:gd name="connsiteY0" fmla="*/ 15158 h 35407"/>
                <a:gd name="connsiteX1" fmla="*/ 19600 w 46443"/>
                <a:gd name="connsiteY1" fmla="*/ 3004 h 35407"/>
                <a:gd name="connsiteX2" fmla="*/ 13364 w 46443"/>
                <a:gd name="connsiteY2" fmla="*/ 324 h 35407"/>
                <a:gd name="connsiteX3" fmla="*/ 4 w 46443"/>
                <a:gd name="connsiteY3" fmla="*/ 31414 h 35407"/>
                <a:gd name="connsiteX4" fmla="*/ 6239 w 46443"/>
                <a:gd name="connsiteY4" fmla="*/ 34093 h 35407"/>
                <a:gd name="connsiteX5" fmla="*/ 11459 w 46443"/>
                <a:gd name="connsiteY5" fmla="*/ 21939 h 35407"/>
                <a:gd name="connsiteX6" fmla="*/ 43539 w 46443"/>
                <a:gd name="connsiteY6" fmla="*/ 35732 h 35407"/>
                <a:gd name="connsiteX7" fmla="*/ 46448 w 46443"/>
                <a:gd name="connsiteY7" fmla="*/ 28937 h 35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43" h="35407">
                  <a:moveTo>
                    <a:pt x="14380" y="15158"/>
                  </a:moveTo>
                  <a:lnTo>
                    <a:pt x="19600" y="3004"/>
                  </a:lnTo>
                  <a:lnTo>
                    <a:pt x="13364" y="324"/>
                  </a:lnTo>
                  <a:lnTo>
                    <a:pt x="4" y="31414"/>
                  </a:lnTo>
                  <a:lnTo>
                    <a:pt x="6239" y="34093"/>
                  </a:lnTo>
                  <a:lnTo>
                    <a:pt x="11459" y="21939"/>
                  </a:lnTo>
                  <a:lnTo>
                    <a:pt x="43539" y="35732"/>
                  </a:lnTo>
                  <a:lnTo>
                    <a:pt x="46448" y="28937"/>
                  </a:lnTo>
                  <a:close/>
                </a:path>
              </a:pathLst>
            </a:custGeom>
            <a:solidFill>
              <a:srgbClr val="231F20"/>
            </a:solidFill>
            <a:ln w="12700" cap="flat">
              <a:noFill/>
              <a:prstDash val="solid"/>
              <a:miter/>
            </a:ln>
          </p:spPr>
          <p:txBody>
            <a:bodyPr rtlCol="0" anchor="ctr"/>
            <a:lstStyle/>
            <a:p>
              <a:endParaRPr lang="fr-FR"/>
            </a:p>
          </p:txBody>
        </p:sp>
        <p:sp>
          <p:nvSpPr>
            <p:cNvPr id="103" name="Forme libre : forme 102">
              <a:extLst>
                <a:ext uri="{FF2B5EF4-FFF2-40B4-BE49-F238E27FC236}">
                  <a16:creationId xmlns:a16="http://schemas.microsoft.com/office/drawing/2014/main" id="{6981EBC6-9390-7286-F9C2-076EFA67E5EE}"/>
                </a:ext>
              </a:extLst>
            </p:cNvPr>
            <p:cNvSpPr/>
            <p:nvPr/>
          </p:nvSpPr>
          <p:spPr>
            <a:xfrm flipV="1">
              <a:off x="3062785" y="5351678"/>
              <a:ext cx="33892" cy="14450"/>
            </a:xfrm>
            <a:custGeom>
              <a:avLst/>
              <a:gdLst>
                <a:gd name="connsiteX0" fmla="*/ 1919 w 42176"/>
                <a:gd name="connsiteY0" fmla="*/ 319 h 17983"/>
                <a:gd name="connsiteX1" fmla="*/ 2 w 42176"/>
                <a:gd name="connsiteY1" fmla="*/ 7393 h 17983"/>
                <a:gd name="connsiteX2" fmla="*/ 40261 w 42176"/>
                <a:gd name="connsiteY2" fmla="*/ 18302 h 17983"/>
                <a:gd name="connsiteX3" fmla="*/ 42178 w 42176"/>
                <a:gd name="connsiteY3" fmla="*/ 11216 h 17983"/>
              </a:gdLst>
              <a:ahLst/>
              <a:cxnLst>
                <a:cxn ang="0">
                  <a:pos x="connsiteX0" y="connsiteY0"/>
                </a:cxn>
                <a:cxn ang="0">
                  <a:pos x="connsiteX1" y="connsiteY1"/>
                </a:cxn>
                <a:cxn ang="0">
                  <a:pos x="connsiteX2" y="connsiteY2"/>
                </a:cxn>
                <a:cxn ang="0">
                  <a:pos x="connsiteX3" y="connsiteY3"/>
                </a:cxn>
              </a:cxnLst>
              <a:rect l="l" t="t" r="r" b="b"/>
              <a:pathLst>
                <a:path w="42176" h="17983">
                  <a:moveTo>
                    <a:pt x="1919" y="319"/>
                  </a:moveTo>
                  <a:lnTo>
                    <a:pt x="2" y="7393"/>
                  </a:lnTo>
                  <a:lnTo>
                    <a:pt x="40261" y="18302"/>
                  </a:lnTo>
                  <a:lnTo>
                    <a:pt x="42178" y="11216"/>
                  </a:lnTo>
                  <a:close/>
                </a:path>
              </a:pathLst>
            </a:custGeom>
            <a:solidFill>
              <a:srgbClr val="231F20"/>
            </a:solidFill>
            <a:ln w="12700" cap="flat">
              <a:noFill/>
              <a:prstDash val="solid"/>
              <a:miter/>
            </a:ln>
          </p:spPr>
          <p:txBody>
            <a:bodyPr rtlCol="0" anchor="ctr"/>
            <a:lstStyle/>
            <a:p>
              <a:endParaRPr lang="fr-FR"/>
            </a:p>
          </p:txBody>
        </p:sp>
        <p:sp>
          <p:nvSpPr>
            <p:cNvPr id="104" name="Forme libre : forme 103">
              <a:extLst>
                <a:ext uri="{FF2B5EF4-FFF2-40B4-BE49-F238E27FC236}">
                  <a16:creationId xmlns:a16="http://schemas.microsoft.com/office/drawing/2014/main" id="{B737717C-3BD3-9BF4-0AB5-F546D995F3AE}"/>
                </a:ext>
              </a:extLst>
            </p:cNvPr>
            <p:cNvSpPr/>
            <p:nvPr/>
          </p:nvSpPr>
          <p:spPr>
            <a:xfrm flipV="1">
              <a:off x="3055042" y="5314396"/>
              <a:ext cx="35301" cy="27656"/>
            </a:xfrm>
            <a:custGeom>
              <a:avLst/>
              <a:gdLst>
                <a:gd name="connsiteX0" fmla="*/ 9285 w 43929"/>
                <a:gd name="connsiteY0" fmla="*/ 14285 h 34416"/>
                <a:gd name="connsiteX1" fmla="*/ 10923 w 43929"/>
                <a:gd name="connsiteY1" fmla="*/ 1154 h 34416"/>
                <a:gd name="connsiteX2" fmla="*/ 4180 w 43929"/>
                <a:gd name="connsiteY2" fmla="*/ 315 h 34416"/>
                <a:gd name="connsiteX3" fmla="*/ 1 w 43929"/>
                <a:gd name="connsiteY3" fmla="*/ 33894 h 34416"/>
                <a:gd name="connsiteX4" fmla="*/ 6732 w 43929"/>
                <a:gd name="connsiteY4" fmla="*/ 34732 h 34416"/>
                <a:gd name="connsiteX5" fmla="*/ 8371 w 43929"/>
                <a:gd name="connsiteY5" fmla="*/ 21613 h 34416"/>
                <a:gd name="connsiteX6" fmla="*/ 43016 w 43929"/>
                <a:gd name="connsiteY6" fmla="*/ 25931 h 34416"/>
                <a:gd name="connsiteX7" fmla="*/ 43931 w 43929"/>
                <a:gd name="connsiteY7" fmla="*/ 18603 h 3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29" h="34416">
                  <a:moveTo>
                    <a:pt x="9285" y="14285"/>
                  </a:moveTo>
                  <a:lnTo>
                    <a:pt x="10923" y="1154"/>
                  </a:lnTo>
                  <a:lnTo>
                    <a:pt x="4180" y="315"/>
                  </a:lnTo>
                  <a:lnTo>
                    <a:pt x="1" y="33894"/>
                  </a:lnTo>
                  <a:lnTo>
                    <a:pt x="6732" y="34732"/>
                  </a:lnTo>
                  <a:lnTo>
                    <a:pt x="8371" y="21613"/>
                  </a:lnTo>
                  <a:lnTo>
                    <a:pt x="43016" y="25931"/>
                  </a:lnTo>
                  <a:lnTo>
                    <a:pt x="43931" y="18603"/>
                  </a:lnTo>
                  <a:close/>
                </a:path>
              </a:pathLst>
            </a:custGeom>
            <a:solidFill>
              <a:srgbClr val="231F20"/>
            </a:solidFill>
            <a:ln w="12700" cap="flat">
              <a:noFill/>
              <a:prstDash val="solid"/>
              <a:miter/>
            </a:ln>
          </p:spPr>
          <p:txBody>
            <a:bodyPr rtlCol="0" anchor="ctr"/>
            <a:lstStyle/>
            <a:p>
              <a:endParaRPr lang="fr-FR"/>
            </a:p>
          </p:txBody>
        </p:sp>
        <p:sp>
          <p:nvSpPr>
            <p:cNvPr id="105" name="Forme libre : forme 104">
              <a:extLst>
                <a:ext uri="{FF2B5EF4-FFF2-40B4-BE49-F238E27FC236}">
                  <a16:creationId xmlns:a16="http://schemas.microsoft.com/office/drawing/2014/main" id="{124953C4-58F7-D968-F5BA-6CD49500DE3B}"/>
                </a:ext>
              </a:extLst>
            </p:cNvPr>
            <p:cNvSpPr/>
            <p:nvPr/>
          </p:nvSpPr>
          <p:spPr>
            <a:xfrm flipV="1">
              <a:off x="3054387" y="5267154"/>
              <a:ext cx="34939" cy="29913"/>
            </a:xfrm>
            <a:custGeom>
              <a:avLst/>
              <a:gdLst>
                <a:gd name="connsiteX0" fmla="*/ 23967 w 43477"/>
                <a:gd name="connsiteY0" fmla="*/ 372 h 37224"/>
                <a:gd name="connsiteX1" fmla="*/ 2 w 43477"/>
                <a:gd name="connsiteY1" fmla="*/ 1909 h 37224"/>
                <a:gd name="connsiteX2" fmla="*/ 485 w 43477"/>
                <a:gd name="connsiteY2" fmla="*/ 9224 h 37224"/>
                <a:gd name="connsiteX3" fmla="*/ 24145 w 43477"/>
                <a:gd name="connsiteY3" fmla="*/ 7700 h 37224"/>
                <a:gd name="connsiteX4" fmla="*/ 36705 w 43477"/>
                <a:gd name="connsiteY4" fmla="*/ 17467 h 37224"/>
                <a:gd name="connsiteX5" fmla="*/ 25796 w 43477"/>
                <a:gd name="connsiteY5" fmla="*/ 28668 h 37224"/>
                <a:gd name="connsiteX6" fmla="*/ 1831 w 43477"/>
                <a:gd name="connsiteY6" fmla="*/ 30217 h 37224"/>
                <a:gd name="connsiteX7" fmla="*/ 2301 w 43477"/>
                <a:gd name="connsiteY7" fmla="*/ 37533 h 37224"/>
                <a:gd name="connsiteX8" fmla="*/ 25910 w 43477"/>
                <a:gd name="connsiteY8" fmla="*/ 36009 h 37224"/>
                <a:gd name="connsiteX9" fmla="*/ 43424 w 43477"/>
                <a:gd name="connsiteY9" fmla="*/ 16908 h 37224"/>
                <a:gd name="connsiteX10" fmla="*/ 23967 w 43477"/>
                <a:gd name="connsiteY10" fmla="*/ 372 h 37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477" h="37224">
                  <a:moveTo>
                    <a:pt x="23967" y="372"/>
                  </a:moveTo>
                  <a:lnTo>
                    <a:pt x="2" y="1909"/>
                  </a:lnTo>
                  <a:lnTo>
                    <a:pt x="485" y="9224"/>
                  </a:lnTo>
                  <a:lnTo>
                    <a:pt x="24145" y="7700"/>
                  </a:lnTo>
                  <a:cubicBezTo>
                    <a:pt x="31879" y="7205"/>
                    <a:pt x="36286" y="10913"/>
                    <a:pt x="36705" y="17467"/>
                  </a:cubicBezTo>
                  <a:cubicBezTo>
                    <a:pt x="37137" y="23931"/>
                    <a:pt x="33467" y="28173"/>
                    <a:pt x="25796" y="28668"/>
                  </a:cubicBezTo>
                  <a:lnTo>
                    <a:pt x="1831" y="30217"/>
                  </a:lnTo>
                  <a:lnTo>
                    <a:pt x="2301" y="37533"/>
                  </a:lnTo>
                  <a:lnTo>
                    <a:pt x="25910" y="36009"/>
                  </a:lnTo>
                  <a:cubicBezTo>
                    <a:pt x="38331" y="35196"/>
                    <a:pt x="44122" y="27779"/>
                    <a:pt x="43424" y="16908"/>
                  </a:cubicBezTo>
                  <a:cubicBezTo>
                    <a:pt x="42725" y="6087"/>
                    <a:pt x="36045" y="-415"/>
                    <a:pt x="23967" y="372"/>
                  </a:cubicBezTo>
                </a:path>
              </a:pathLst>
            </a:custGeom>
            <a:solidFill>
              <a:srgbClr val="231F20"/>
            </a:solidFill>
            <a:ln w="12700" cap="flat">
              <a:noFill/>
              <a:prstDash val="solid"/>
              <a:miter/>
            </a:ln>
          </p:spPr>
          <p:txBody>
            <a:bodyPr rtlCol="0" anchor="ctr"/>
            <a:lstStyle/>
            <a:p>
              <a:endParaRPr lang="fr-FR"/>
            </a:p>
          </p:txBody>
        </p:sp>
        <p:sp>
          <p:nvSpPr>
            <p:cNvPr id="106" name="Forme libre : forme 105">
              <a:extLst>
                <a:ext uri="{FF2B5EF4-FFF2-40B4-BE49-F238E27FC236}">
                  <a16:creationId xmlns:a16="http://schemas.microsoft.com/office/drawing/2014/main" id="{E2A828A9-DB09-6434-9689-8AD809C00370}"/>
                </a:ext>
              </a:extLst>
            </p:cNvPr>
            <p:cNvSpPr/>
            <p:nvPr/>
          </p:nvSpPr>
          <p:spPr>
            <a:xfrm flipV="1">
              <a:off x="3059388" y="5221719"/>
              <a:ext cx="36598" cy="27688"/>
            </a:xfrm>
            <a:custGeom>
              <a:avLst/>
              <a:gdLst>
                <a:gd name="connsiteX0" fmla="*/ 9895 w 45542"/>
                <a:gd name="connsiteY0" fmla="*/ 13105 h 34455"/>
                <a:gd name="connsiteX1" fmla="*/ 6568 w 45542"/>
                <a:gd name="connsiteY1" fmla="*/ 303 h 34455"/>
                <a:gd name="connsiteX2" fmla="*/ 2 w 45542"/>
                <a:gd name="connsiteY2" fmla="*/ 2005 h 34455"/>
                <a:gd name="connsiteX3" fmla="*/ 8511 w 45542"/>
                <a:gd name="connsiteY3" fmla="*/ 34758 h 34455"/>
                <a:gd name="connsiteX4" fmla="*/ 15077 w 45542"/>
                <a:gd name="connsiteY4" fmla="*/ 33044 h 34455"/>
                <a:gd name="connsiteX5" fmla="*/ 11749 w 45542"/>
                <a:gd name="connsiteY5" fmla="*/ 20242 h 34455"/>
                <a:gd name="connsiteX6" fmla="*/ 45544 w 45542"/>
                <a:gd name="connsiteY6" fmla="*/ 11466 h 34455"/>
                <a:gd name="connsiteX7" fmla="*/ 43690 w 45542"/>
                <a:gd name="connsiteY7" fmla="*/ 4329 h 3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2" h="34455">
                  <a:moveTo>
                    <a:pt x="9895" y="13105"/>
                  </a:moveTo>
                  <a:lnTo>
                    <a:pt x="6568" y="303"/>
                  </a:lnTo>
                  <a:lnTo>
                    <a:pt x="2" y="2005"/>
                  </a:lnTo>
                  <a:lnTo>
                    <a:pt x="8511" y="34758"/>
                  </a:lnTo>
                  <a:lnTo>
                    <a:pt x="15077" y="33044"/>
                  </a:lnTo>
                  <a:lnTo>
                    <a:pt x="11749" y="20242"/>
                  </a:lnTo>
                  <a:lnTo>
                    <a:pt x="45544" y="11466"/>
                  </a:lnTo>
                  <a:lnTo>
                    <a:pt x="43690" y="4329"/>
                  </a:lnTo>
                  <a:close/>
                </a:path>
              </a:pathLst>
            </a:custGeom>
            <a:solidFill>
              <a:srgbClr val="231F20"/>
            </a:solidFill>
            <a:ln w="12700" cap="flat">
              <a:noFill/>
              <a:prstDash val="solid"/>
              <a:miter/>
            </a:ln>
          </p:spPr>
          <p:txBody>
            <a:bodyPr rtlCol="0" anchor="ctr"/>
            <a:lstStyle/>
            <a:p>
              <a:endParaRPr lang="fr-FR"/>
            </a:p>
          </p:txBody>
        </p:sp>
        <p:sp>
          <p:nvSpPr>
            <p:cNvPr id="107" name="Forme libre : forme 106">
              <a:extLst>
                <a:ext uri="{FF2B5EF4-FFF2-40B4-BE49-F238E27FC236}">
                  <a16:creationId xmlns:a16="http://schemas.microsoft.com/office/drawing/2014/main" id="{EE03D6D8-6F12-1297-CA83-F05A8C2F8CFB}"/>
                </a:ext>
              </a:extLst>
            </p:cNvPr>
            <p:cNvSpPr/>
            <p:nvPr/>
          </p:nvSpPr>
          <p:spPr>
            <a:xfrm flipV="1">
              <a:off x="3220696" y="5500627"/>
              <a:ext cx="38706" cy="38628"/>
            </a:xfrm>
            <a:custGeom>
              <a:avLst/>
              <a:gdLst>
                <a:gd name="connsiteX0" fmla="*/ 19887 w 48167"/>
                <a:gd name="connsiteY0" fmla="*/ 13979 h 48068"/>
                <a:gd name="connsiteX1" fmla="*/ 32930 w 48167"/>
                <a:gd name="connsiteY1" fmla="*/ 19668 h 48068"/>
                <a:gd name="connsiteX2" fmla="*/ 32968 w 48167"/>
                <a:gd name="connsiteY2" fmla="*/ 19795 h 48068"/>
                <a:gd name="connsiteX3" fmla="*/ 24878 w 48167"/>
                <a:gd name="connsiteY3" fmla="*/ 31505 h 48068"/>
                <a:gd name="connsiteX4" fmla="*/ 22528 w 48167"/>
                <a:gd name="connsiteY4" fmla="*/ 32178 h 48068"/>
                <a:gd name="connsiteX5" fmla="*/ 17550 w 48167"/>
                <a:gd name="connsiteY5" fmla="*/ 14652 h 48068"/>
                <a:gd name="connsiteX6" fmla="*/ 11962 w 48167"/>
                <a:gd name="connsiteY6" fmla="*/ 48408 h 48068"/>
                <a:gd name="connsiteX7" fmla="*/ 28065 w 48167"/>
                <a:gd name="connsiteY7" fmla="*/ 43836 h 48068"/>
                <a:gd name="connsiteX8" fmla="*/ 47217 w 48167"/>
                <a:gd name="connsiteY8" fmla="*/ 16061 h 48068"/>
                <a:gd name="connsiteX9" fmla="*/ 47179 w 48167"/>
                <a:gd name="connsiteY9" fmla="*/ 15947 h 48068"/>
                <a:gd name="connsiteX10" fmla="*/ 15632 w 48167"/>
                <a:gd name="connsiteY10" fmla="*/ 1952 h 48068"/>
                <a:gd name="connsiteX11" fmla="*/ 24 w 48167"/>
                <a:gd name="connsiteY11" fmla="*/ 6384 h 4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167" h="48068">
                  <a:moveTo>
                    <a:pt x="19887" y="13979"/>
                  </a:moveTo>
                  <a:cubicBezTo>
                    <a:pt x="26313" y="12137"/>
                    <a:pt x="31202" y="13623"/>
                    <a:pt x="32930" y="19668"/>
                  </a:cubicBezTo>
                  <a:lnTo>
                    <a:pt x="32968" y="19795"/>
                  </a:lnTo>
                  <a:cubicBezTo>
                    <a:pt x="34695" y="25866"/>
                    <a:pt x="31291" y="29676"/>
                    <a:pt x="24878" y="31505"/>
                  </a:cubicBezTo>
                  <a:lnTo>
                    <a:pt x="22528" y="32178"/>
                  </a:lnTo>
                  <a:lnTo>
                    <a:pt x="17550" y="14652"/>
                  </a:lnTo>
                  <a:close/>
                  <a:moveTo>
                    <a:pt x="11962" y="48408"/>
                  </a:moveTo>
                  <a:lnTo>
                    <a:pt x="28065" y="43836"/>
                  </a:lnTo>
                  <a:cubicBezTo>
                    <a:pt x="44753" y="39099"/>
                    <a:pt x="50748" y="28495"/>
                    <a:pt x="47217" y="16061"/>
                  </a:cubicBezTo>
                  <a:lnTo>
                    <a:pt x="47179" y="15947"/>
                  </a:lnTo>
                  <a:cubicBezTo>
                    <a:pt x="43648" y="3527"/>
                    <a:pt x="32612" y="-2874"/>
                    <a:pt x="15632" y="1952"/>
                  </a:cubicBezTo>
                  <a:lnTo>
                    <a:pt x="24" y="6384"/>
                  </a:lnTo>
                  <a:close/>
                </a:path>
              </a:pathLst>
            </a:custGeom>
            <a:solidFill>
              <a:srgbClr val="231F20"/>
            </a:solidFill>
            <a:ln w="12700" cap="flat">
              <a:noFill/>
              <a:prstDash val="solid"/>
              <a:miter/>
            </a:ln>
          </p:spPr>
          <p:txBody>
            <a:bodyPr rtlCol="0" anchor="ctr"/>
            <a:lstStyle/>
            <a:p>
              <a:endParaRPr lang="fr-FR"/>
            </a:p>
          </p:txBody>
        </p:sp>
        <p:sp>
          <p:nvSpPr>
            <p:cNvPr id="108" name="Forme libre : forme 107">
              <a:extLst>
                <a:ext uri="{FF2B5EF4-FFF2-40B4-BE49-F238E27FC236}">
                  <a16:creationId xmlns:a16="http://schemas.microsoft.com/office/drawing/2014/main" id="{A89F7939-0F87-9EE8-2816-735595231EFA}"/>
                </a:ext>
              </a:extLst>
            </p:cNvPr>
            <p:cNvSpPr/>
            <p:nvPr/>
          </p:nvSpPr>
          <p:spPr>
            <a:xfrm flipV="1">
              <a:off x="3278258" y="5512384"/>
              <a:ext cx="31627" cy="36556"/>
            </a:xfrm>
            <a:custGeom>
              <a:avLst/>
              <a:gdLst>
                <a:gd name="connsiteX0" fmla="*/ 2164 w 39357"/>
                <a:gd name="connsiteY0" fmla="*/ 45835 h 45491"/>
                <a:gd name="connsiteX1" fmla="*/ 39387 w 39357"/>
                <a:gd name="connsiteY1" fmla="*/ 44006 h 45491"/>
                <a:gd name="connsiteX2" fmla="*/ 38803 w 39357"/>
                <a:gd name="connsiteY2" fmla="*/ 32030 h 45491"/>
                <a:gd name="connsiteX3" fmla="*/ 15918 w 39357"/>
                <a:gd name="connsiteY3" fmla="*/ 33161 h 45491"/>
                <a:gd name="connsiteX4" fmla="*/ 15702 w 39357"/>
                <a:gd name="connsiteY4" fmla="*/ 28728 h 45491"/>
                <a:gd name="connsiteX5" fmla="*/ 37025 w 39357"/>
                <a:gd name="connsiteY5" fmla="*/ 27674 h 45491"/>
                <a:gd name="connsiteX6" fmla="*/ 36517 w 39357"/>
                <a:gd name="connsiteY6" fmla="*/ 17146 h 45491"/>
                <a:gd name="connsiteX7" fmla="*/ 15181 w 39357"/>
                <a:gd name="connsiteY7" fmla="*/ 18187 h 45491"/>
                <a:gd name="connsiteX8" fmla="*/ 14952 w 39357"/>
                <a:gd name="connsiteY8" fmla="*/ 13450 h 45491"/>
                <a:gd name="connsiteX9" fmla="*/ 38143 w 39357"/>
                <a:gd name="connsiteY9" fmla="*/ 12307 h 45491"/>
                <a:gd name="connsiteX10" fmla="*/ 37558 w 39357"/>
                <a:gd name="connsiteY10" fmla="*/ 344 h 45491"/>
                <a:gd name="connsiteX11" fmla="*/ 30 w 39357"/>
                <a:gd name="connsiteY11" fmla="*/ 2173 h 4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57" h="45491">
                  <a:moveTo>
                    <a:pt x="2164" y="45835"/>
                  </a:moveTo>
                  <a:lnTo>
                    <a:pt x="39387" y="44006"/>
                  </a:lnTo>
                  <a:lnTo>
                    <a:pt x="38803" y="32030"/>
                  </a:lnTo>
                  <a:lnTo>
                    <a:pt x="15918" y="33161"/>
                  </a:lnTo>
                  <a:lnTo>
                    <a:pt x="15702" y="28728"/>
                  </a:lnTo>
                  <a:lnTo>
                    <a:pt x="37025" y="27674"/>
                  </a:lnTo>
                  <a:lnTo>
                    <a:pt x="36517" y="17146"/>
                  </a:lnTo>
                  <a:lnTo>
                    <a:pt x="15181" y="18187"/>
                  </a:lnTo>
                  <a:lnTo>
                    <a:pt x="14952" y="13450"/>
                  </a:lnTo>
                  <a:lnTo>
                    <a:pt x="38143" y="12307"/>
                  </a:lnTo>
                  <a:lnTo>
                    <a:pt x="37558" y="344"/>
                  </a:lnTo>
                  <a:lnTo>
                    <a:pt x="30" y="2173"/>
                  </a:lnTo>
                  <a:close/>
                </a:path>
              </a:pathLst>
            </a:custGeom>
            <a:solidFill>
              <a:srgbClr val="231F20"/>
            </a:solidFill>
            <a:ln w="12700" cap="flat">
              <a:noFill/>
              <a:prstDash val="solid"/>
              <a:miter/>
            </a:ln>
          </p:spPr>
          <p:txBody>
            <a:bodyPr rtlCol="0" anchor="ctr"/>
            <a:lstStyle/>
            <a:p>
              <a:endParaRPr lang="fr-FR"/>
            </a:p>
          </p:txBody>
        </p:sp>
        <p:sp>
          <p:nvSpPr>
            <p:cNvPr id="109" name="Forme libre : forme 108">
              <a:extLst>
                <a:ext uri="{FF2B5EF4-FFF2-40B4-BE49-F238E27FC236}">
                  <a16:creationId xmlns:a16="http://schemas.microsoft.com/office/drawing/2014/main" id="{0C647F61-F373-4FC1-EC14-76F42555E4E0}"/>
                </a:ext>
              </a:extLst>
            </p:cNvPr>
            <p:cNvSpPr/>
            <p:nvPr/>
          </p:nvSpPr>
          <p:spPr>
            <a:xfrm flipV="1">
              <a:off x="3354217" y="5502657"/>
              <a:ext cx="34434" cy="39312"/>
            </a:xfrm>
            <a:custGeom>
              <a:avLst/>
              <a:gdLst>
                <a:gd name="connsiteX0" fmla="*/ 24019 w 42850"/>
                <a:gd name="connsiteY0" fmla="*/ 27062 h 48921"/>
                <a:gd name="connsiteX1" fmla="*/ 28578 w 42850"/>
                <a:gd name="connsiteY1" fmla="*/ 33488 h 48921"/>
                <a:gd name="connsiteX2" fmla="*/ 28540 w 42850"/>
                <a:gd name="connsiteY2" fmla="*/ 33602 h 48921"/>
                <a:gd name="connsiteX3" fmla="*/ 21225 w 42850"/>
                <a:gd name="connsiteY3" fmla="*/ 36384 h 48921"/>
                <a:gd name="connsiteX4" fmla="*/ 17402 w 42850"/>
                <a:gd name="connsiteY4" fmla="*/ 35228 h 48921"/>
                <a:gd name="connsiteX5" fmla="*/ 20260 w 42850"/>
                <a:gd name="connsiteY5" fmla="*/ 25919 h 48921"/>
                <a:gd name="connsiteX6" fmla="*/ 42 w 42850"/>
                <a:gd name="connsiteY6" fmla="*/ 42124 h 48921"/>
                <a:gd name="connsiteX7" fmla="*/ 18838 w 42850"/>
                <a:gd name="connsiteY7" fmla="*/ 47864 h 48921"/>
                <a:gd name="connsiteX8" fmla="*/ 42053 w 42850"/>
                <a:gd name="connsiteY8" fmla="*/ 38708 h 48921"/>
                <a:gd name="connsiteX9" fmla="*/ 42091 w 42850"/>
                <a:gd name="connsiteY9" fmla="*/ 38593 h 48921"/>
                <a:gd name="connsiteX10" fmla="*/ 27842 w 42850"/>
                <a:gd name="connsiteY10" fmla="*/ 17334 h 48921"/>
                <a:gd name="connsiteX11" fmla="*/ 23295 w 42850"/>
                <a:gd name="connsiteY11" fmla="*/ 15949 h 48921"/>
                <a:gd name="connsiteX12" fmla="*/ 26762 w 42850"/>
                <a:gd name="connsiteY12" fmla="*/ 4608 h 48921"/>
                <a:gd name="connsiteX13" fmla="*/ 12805 w 42850"/>
                <a:gd name="connsiteY13" fmla="*/ 341 h 48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850" h="48921">
                  <a:moveTo>
                    <a:pt x="24019" y="27062"/>
                  </a:moveTo>
                  <a:cubicBezTo>
                    <a:pt x="27601" y="28154"/>
                    <a:pt x="29493" y="30504"/>
                    <a:pt x="28578" y="33488"/>
                  </a:cubicBezTo>
                  <a:lnTo>
                    <a:pt x="28540" y="33602"/>
                  </a:lnTo>
                  <a:cubicBezTo>
                    <a:pt x="27613" y="36650"/>
                    <a:pt x="24934" y="37514"/>
                    <a:pt x="21225" y="36384"/>
                  </a:cubicBezTo>
                  <a:lnTo>
                    <a:pt x="17402" y="35228"/>
                  </a:lnTo>
                  <a:lnTo>
                    <a:pt x="20260" y="25919"/>
                  </a:lnTo>
                  <a:close/>
                  <a:moveTo>
                    <a:pt x="42" y="42124"/>
                  </a:moveTo>
                  <a:lnTo>
                    <a:pt x="18838" y="47864"/>
                  </a:lnTo>
                  <a:cubicBezTo>
                    <a:pt x="29937" y="51243"/>
                    <a:pt x="39031" y="48614"/>
                    <a:pt x="42053" y="38708"/>
                  </a:cubicBezTo>
                  <a:lnTo>
                    <a:pt x="42091" y="38593"/>
                  </a:lnTo>
                  <a:cubicBezTo>
                    <a:pt x="45177" y="28497"/>
                    <a:pt x="39119" y="20788"/>
                    <a:pt x="27842" y="17334"/>
                  </a:cubicBezTo>
                  <a:lnTo>
                    <a:pt x="23295" y="15949"/>
                  </a:lnTo>
                  <a:lnTo>
                    <a:pt x="26762" y="4608"/>
                  </a:lnTo>
                  <a:lnTo>
                    <a:pt x="12805" y="341"/>
                  </a:lnTo>
                  <a:close/>
                </a:path>
              </a:pathLst>
            </a:custGeom>
            <a:solidFill>
              <a:srgbClr val="231F20"/>
            </a:solidFill>
            <a:ln w="12700" cap="flat">
              <a:noFill/>
              <a:prstDash val="solid"/>
              <a:miter/>
            </a:ln>
          </p:spPr>
          <p:txBody>
            <a:bodyPr rtlCol="0" anchor="ctr"/>
            <a:lstStyle/>
            <a:p>
              <a:endParaRPr lang="fr-FR"/>
            </a:p>
          </p:txBody>
        </p:sp>
        <p:sp>
          <p:nvSpPr>
            <p:cNvPr id="110" name="Forme libre : forme 109">
              <a:extLst>
                <a:ext uri="{FF2B5EF4-FFF2-40B4-BE49-F238E27FC236}">
                  <a16:creationId xmlns:a16="http://schemas.microsoft.com/office/drawing/2014/main" id="{BD117853-7F6D-52F2-B43E-C2E382780CA7}"/>
                </a:ext>
              </a:extLst>
            </p:cNvPr>
            <p:cNvSpPr/>
            <p:nvPr/>
          </p:nvSpPr>
          <p:spPr>
            <a:xfrm flipV="1">
              <a:off x="3406540" y="5482299"/>
              <a:ext cx="40464" cy="43822"/>
            </a:xfrm>
            <a:custGeom>
              <a:avLst/>
              <a:gdLst>
                <a:gd name="connsiteX0" fmla="*/ 23442 w 50355"/>
                <a:gd name="connsiteY0" fmla="*/ 29053 h 54533"/>
                <a:gd name="connsiteX1" fmla="*/ 14717 w 50355"/>
                <a:gd name="connsiteY1" fmla="*/ 36305 h 54533"/>
                <a:gd name="connsiteX2" fmla="*/ 16495 w 50355"/>
                <a:gd name="connsiteY2" fmla="*/ 25091 h 54533"/>
                <a:gd name="connsiteX3" fmla="*/ 49 w 50355"/>
                <a:gd name="connsiteY3" fmla="*/ 47722 h 54533"/>
                <a:gd name="connsiteX4" fmla="*/ 12647 w 50355"/>
                <a:gd name="connsiteY4" fmla="*/ 54872 h 54533"/>
                <a:gd name="connsiteX5" fmla="*/ 50404 w 50355"/>
                <a:gd name="connsiteY5" fmla="*/ 25701 h 54533"/>
                <a:gd name="connsiteX6" fmla="*/ 36624 w 50355"/>
                <a:gd name="connsiteY6" fmla="*/ 17865 h 54533"/>
                <a:gd name="connsiteX7" fmla="*/ 31710 w 50355"/>
                <a:gd name="connsiteY7" fmla="*/ 21827 h 54533"/>
                <a:gd name="connsiteX8" fmla="*/ 18413 w 50355"/>
                <a:gd name="connsiteY8" fmla="*/ 14271 h 54533"/>
                <a:gd name="connsiteX9" fmla="*/ 19352 w 50355"/>
                <a:gd name="connsiteY9" fmla="*/ 8060 h 54533"/>
                <a:gd name="connsiteX10" fmla="*/ 5789 w 50355"/>
                <a:gd name="connsiteY10" fmla="*/ 339 h 5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355" h="54533">
                  <a:moveTo>
                    <a:pt x="23442" y="29053"/>
                  </a:moveTo>
                  <a:lnTo>
                    <a:pt x="14717" y="36305"/>
                  </a:lnTo>
                  <a:lnTo>
                    <a:pt x="16495" y="25091"/>
                  </a:lnTo>
                  <a:close/>
                  <a:moveTo>
                    <a:pt x="49" y="47722"/>
                  </a:moveTo>
                  <a:lnTo>
                    <a:pt x="12647" y="54872"/>
                  </a:lnTo>
                  <a:lnTo>
                    <a:pt x="50404" y="25701"/>
                  </a:lnTo>
                  <a:lnTo>
                    <a:pt x="36624" y="17865"/>
                  </a:lnTo>
                  <a:lnTo>
                    <a:pt x="31710" y="21827"/>
                  </a:lnTo>
                  <a:lnTo>
                    <a:pt x="18413" y="14271"/>
                  </a:lnTo>
                  <a:lnTo>
                    <a:pt x="19352" y="8060"/>
                  </a:lnTo>
                  <a:lnTo>
                    <a:pt x="5789" y="339"/>
                  </a:lnTo>
                  <a:close/>
                </a:path>
              </a:pathLst>
            </a:custGeom>
            <a:solidFill>
              <a:srgbClr val="231F20"/>
            </a:solidFill>
            <a:ln w="12700" cap="flat">
              <a:noFill/>
              <a:prstDash val="solid"/>
              <a:miter/>
            </a:ln>
          </p:spPr>
          <p:txBody>
            <a:bodyPr rtlCol="0" anchor="ctr"/>
            <a:lstStyle/>
            <a:p>
              <a:endParaRPr lang="fr-FR"/>
            </a:p>
          </p:txBody>
        </p:sp>
        <p:sp>
          <p:nvSpPr>
            <p:cNvPr id="111" name="Forme libre : forme 110">
              <a:extLst>
                <a:ext uri="{FF2B5EF4-FFF2-40B4-BE49-F238E27FC236}">
                  <a16:creationId xmlns:a16="http://schemas.microsoft.com/office/drawing/2014/main" id="{39F7B8AD-DE2A-B52B-E337-03DF11FACC65}"/>
                </a:ext>
              </a:extLst>
            </p:cNvPr>
            <p:cNvSpPr/>
            <p:nvPr/>
          </p:nvSpPr>
          <p:spPr>
            <a:xfrm flipV="1">
              <a:off x="3440729" y="5448980"/>
              <a:ext cx="49016" cy="43065"/>
            </a:xfrm>
            <a:custGeom>
              <a:avLst/>
              <a:gdLst>
                <a:gd name="connsiteX0" fmla="*/ 29530 w 60997"/>
                <a:gd name="connsiteY0" fmla="*/ 31348 h 53589"/>
                <a:gd name="connsiteX1" fmla="*/ 30749 w 60997"/>
                <a:gd name="connsiteY1" fmla="*/ 38282 h 53589"/>
                <a:gd name="connsiteX2" fmla="*/ 30661 w 60997"/>
                <a:gd name="connsiteY2" fmla="*/ 38371 h 53589"/>
                <a:gd name="connsiteX3" fmla="*/ 23739 w 60997"/>
                <a:gd name="connsiteY3" fmla="*/ 37634 h 53589"/>
                <a:gd name="connsiteX4" fmla="*/ 19091 w 60997"/>
                <a:gd name="connsiteY4" fmla="*/ 33291 h 53589"/>
                <a:gd name="connsiteX5" fmla="*/ 24920 w 60997"/>
                <a:gd name="connsiteY5" fmla="*/ 27043 h 53589"/>
                <a:gd name="connsiteX6" fmla="*/ 54 w 60997"/>
                <a:gd name="connsiteY6" fmla="*/ 32275 h 53589"/>
                <a:gd name="connsiteX7" fmla="*/ 15662 w 60997"/>
                <a:gd name="connsiteY7" fmla="*/ 46842 h 53589"/>
                <a:gd name="connsiteX8" fmla="*/ 30584 w 60997"/>
                <a:gd name="connsiteY8" fmla="*/ 53916 h 53589"/>
                <a:gd name="connsiteX9" fmla="*/ 40566 w 60997"/>
                <a:gd name="connsiteY9" fmla="*/ 49077 h 53589"/>
                <a:gd name="connsiteX10" fmla="*/ 40655 w 60997"/>
                <a:gd name="connsiteY10" fmla="*/ 48988 h 53589"/>
                <a:gd name="connsiteX11" fmla="*/ 43475 w 60997"/>
                <a:gd name="connsiteY11" fmla="*/ 33329 h 53589"/>
                <a:gd name="connsiteX12" fmla="*/ 61052 w 60997"/>
                <a:gd name="connsiteY12" fmla="*/ 29417 h 53589"/>
                <a:gd name="connsiteX13" fmla="*/ 48860 w 60997"/>
                <a:gd name="connsiteY13" fmla="*/ 18038 h 53589"/>
                <a:gd name="connsiteX14" fmla="*/ 34318 w 60997"/>
                <a:gd name="connsiteY14" fmla="*/ 21556 h 53589"/>
                <a:gd name="connsiteX15" fmla="*/ 34229 w 60997"/>
                <a:gd name="connsiteY15" fmla="*/ 21467 h 53589"/>
                <a:gd name="connsiteX16" fmla="*/ 32032 w 60997"/>
                <a:gd name="connsiteY16" fmla="*/ 19423 h 53589"/>
                <a:gd name="connsiteX17" fmla="*/ 40554 w 60997"/>
                <a:gd name="connsiteY17" fmla="*/ 10291 h 53589"/>
                <a:gd name="connsiteX18" fmla="*/ 29873 w 60997"/>
                <a:gd name="connsiteY18" fmla="*/ 335 h 53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997" h="53589">
                  <a:moveTo>
                    <a:pt x="29530" y="31348"/>
                  </a:moveTo>
                  <a:cubicBezTo>
                    <a:pt x="32083" y="33723"/>
                    <a:pt x="32578" y="36326"/>
                    <a:pt x="30749" y="38282"/>
                  </a:cubicBezTo>
                  <a:lnTo>
                    <a:pt x="30661" y="38371"/>
                  </a:lnTo>
                  <a:cubicBezTo>
                    <a:pt x="28743" y="40428"/>
                    <a:pt x="26203" y="39946"/>
                    <a:pt x="23739" y="37634"/>
                  </a:cubicBezTo>
                  <a:lnTo>
                    <a:pt x="19091" y="33291"/>
                  </a:lnTo>
                  <a:lnTo>
                    <a:pt x="24920" y="27043"/>
                  </a:lnTo>
                  <a:close/>
                  <a:moveTo>
                    <a:pt x="54" y="32275"/>
                  </a:moveTo>
                  <a:lnTo>
                    <a:pt x="15662" y="46842"/>
                  </a:lnTo>
                  <a:cubicBezTo>
                    <a:pt x="21326" y="52125"/>
                    <a:pt x="26254" y="54068"/>
                    <a:pt x="30584" y="53916"/>
                  </a:cubicBezTo>
                  <a:cubicBezTo>
                    <a:pt x="34293" y="53801"/>
                    <a:pt x="37493" y="52354"/>
                    <a:pt x="40566" y="49077"/>
                  </a:cubicBezTo>
                  <a:lnTo>
                    <a:pt x="40655" y="48988"/>
                  </a:lnTo>
                  <a:cubicBezTo>
                    <a:pt x="44999" y="44327"/>
                    <a:pt x="45608" y="38828"/>
                    <a:pt x="43475" y="33329"/>
                  </a:cubicBezTo>
                  <a:lnTo>
                    <a:pt x="61052" y="29417"/>
                  </a:lnTo>
                  <a:lnTo>
                    <a:pt x="48860" y="18038"/>
                  </a:lnTo>
                  <a:lnTo>
                    <a:pt x="34318" y="21556"/>
                  </a:lnTo>
                  <a:lnTo>
                    <a:pt x="34229" y="21467"/>
                  </a:lnTo>
                  <a:lnTo>
                    <a:pt x="32032" y="19423"/>
                  </a:lnTo>
                  <a:lnTo>
                    <a:pt x="40554" y="10291"/>
                  </a:lnTo>
                  <a:lnTo>
                    <a:pt x="29873" y="335"/>
                  </a:lnTo>
                  <a:close/>
                </a:path>
              </a:pathLst>
            </a:custGeom>
            <a:solidFill>
              <a:srgbClr val="231F20"/>
            </a:solidFill>
            <a:ln w="12700" cap="flat">
              <a:noFill/>
              <a:prstDash val="solid"/>
              <a:miter/>
            </a:ln>
          </p:spPr>
          <p:txBody>
            <a:bodyPr rtlCol="0" anchor="ctr"/>
            <a:lstStyle/>
            <a:p>
              <a:endParaRPr lang="fr-FR"/>
            </a:p>
          </p:txBody>
        </p:sp>
        <p:sp>
          <p:nvSpPr>
            <p:cNvPr id="112" name="Forme libre : forme 111">
              <a:extLst>
                <a:ext uri="{FF2B5EF4-FFF2-40B4-BE49-F238E27FC236}">
                  <a16:creationId xmlns:a16="http://schemas.microsoft.com/office/drawing/2014/main" id="{CE3128E1-9551-C25F-1FBB-C48FC81CC82D}"/>
                </a:ext>
              </a:extLst>
            </p:cNvPr>
            <p:cNvSpPr/>
            <p:nvPr/>
          </p:nvSpPr>
          <p:spPr>
            <a:xfrm flipV="1">
              <a:off x="3475907" y="5420371"/>
              <a:ext cx="35260" cy="30230"/>
            </a:xfrm>
            <a:custGeom>
              <a:avLst/>
              <a:gdLst>
                <a:gd name="connsiteX0" fmla="*/ 56 w 43878"/>
                <a:gd name="connsiteY0" fmla="*/ 26162 h 37617"/>
                <a:gd name="connsiteX1" fmla="*/ 8692 w 43878"/>
                <a:gd name="connsiteY1" fmla="*/ 37948 h 37617"/>
                <a:gd name="connsiteX2" fmla="*/ 43934 w 43878"/>
                <a:gd name="connsiteY2" fmla="*/ 12116 h 37617"/>
                <a:gd name="connsiteX3" fmla="*/ 35298 w 43878"/>
                <a:gd name="connsiteY3" fmla="*/ 330 h 37617"/>
              </a:gdLst>
              <a:ahLst/>
              <a:cxnLst>
                <a:cxn ang="0">
                  <a:pos x="connsiteX0" y="connsiteY0"/>
                </a:cxn>
                <a:cxn ang="0">
                  <a:pos x="connsiteX1" y="connsiteY1"/>
                </a:cxn>
                <a:cxn ang="0">
                  <a:pos x="connsiteX2" y="connsiteY2"/>
                </a:cxn>
                <a:cxn ang="0">
                  <a:pos x="connsiteX3" y="connsiteY3"/>
                </a:cxn>
              </a:cxnLst>
              <a:rect l="l" t="t" r="r" b="b"/>
              <a:pathLst>
                <a:path w="43878" h="37617">
                  <a:moveTo>
                    <a:pt x="56" y="26162"/>
                  </a:moveTo>
                  <a:lnTo>
                    <a:pt x="8692" y="37948"/>
                  </a:lnTo>
                  <a:lnTo>
                    <a:pt x="43934" y="12116"/>
                  </a:lnTo>
                  <a:lnTo>
                    <a:pt x="35298" y="330"/>
                  </a:lnTo>
                  <a:close/>
                </a:path>
              </a:pathLst>
            </a:custGeom>
            <a:solidFill>
              <a:srgbClr val="231F20"/>
            </a:solidFill>
            <a:ln w="12700" cap="flat">
              <a:noFill/>
              <a:prstDash val="solid"/>
              <a:miter/>
            </a:ln>
          </p:spPr>
          <p:txBody>
            <a:bodyPr rtlCol="0" anchor="ctr"/>
            <a:lstStyle/>
            <a:p>
              <a:endParaRPr lang="fr-FR"/>
            </a:p>
          </p:txBody>
        </p:sp>
        <p:sp>
          <p:nvSpPr>
            <p:cNvPr id="113" name="Forme libre : forme 112">
              <a:extLst>
                <a:ext uri="{FF2B5EF4-FFF2-40B4-BE49-F238E27FC236}">
                  <a16:creationId xmlns:a16="http://schemas.microsoft.com/office/drawing/2014/main" id="{B089BC8F-DEAB-736E-D585-A07C2C1E177A}"/>
                </a:ext>
              </a:extLst>
            </p:cNvPr>
            <p:cNvSpPr/>
            <p:nvPr/>
          </p:nvSpPr>
          <p:spPr>
            <a:xfrm flipV="1">
              <a:off x="3496290" y="5380231"/>
              <a:ext cx="37743" cy="40608"/>
            </a:xfrm>
            <a:custGeom>
              <a:avLst/>
              <a:gdLst>
                <a:gd name="connsiteX0" fmla="*/ 27709 w 46967"/>
                <a:gd name="connsiteY0" fmla="*/ 323 h 50533"/>
                <a:gd name="connsiteX1" fmla="*/ 22756 w 46967"/>
                <a:gd name="connsiteY1" fmla="*/ 11410 h 50533"/>
                <a:gd name="connsiteX2" fmla="*/ 34059 w 46967"/>
                <a:gd name="connsiteY2" fmla="*/ 22916 h 50533"/>
                <a:gd name="connsiteX3" fmla="*/ 34008 w 46967"/>
                <a:gd name="connsiteY3" fmla="*/ 27107 h 50533"/>
                <a:gd name="connsiteX4" fmla="*/ 33893 w 46967"/>
                <a:gd name="connsiteY4" fmla="*/ 27158 h 50533"/>
                <a:gd name="connsiteX5" fmla="*/ 28661 w 46967"/>
                <a:gd name="connsiteY5" fmla="*/ 22980 h 50533"/>
                <a:gd name="connsiteX6" fmla="*/ 7973 w 46967"/>
                <a:gd name="connsiteY6" fmla="*/ 12566 h 50533"/>
                <a:gd name="connsiteX7" fmla="*/ 7871 w 46967"/>
                <a:gd name="connsiteY7" fmla="*/ 12617 h 50533"/>
                <a:gd name="connsiteX8" fmla="*/ 2728 w 46967"/>
                <a:gd name="connsiteY8" fmla="*/ 35731 h 50533"/>
                <a:gd name="connsiteX9" fmla="*/ 16749 w 46967"/>
                <a:gd name="connsiteY9" fmla="*/ 50856 h 50533"/>
                <a:gd name="connsiteX10" fmla="*/ 22502 w 46967"/>
                <a:gd name="connsiteY10" fmla="*/ 40137 h 50533"/>
                <a:gd name="connsiteX11" fmla="*/ 12888 w 46967"/>
                <a:gd name="connsiteY11" fmla="*/ 30232 h 50533"/>
                <a:gd name="connsiteX12" fmla="*/ 13129 w 46967"/>
                <a:gd name="connsiteY12" fmla="*/ 26574 h 50533"/>
                <a:gd name="connsiteX13" fmla="*/ 13243 w 46967"/>
                <a:gd name="connsiteY13" fmla="*/ 26523 h 50533"/>
                <a:gd name="connsiteX14" fmla="*/ 18311 w 46967"/>
                <a:gd name="connsiteY14" fmla="*/ 30511 h 50533"/>
                <a:gd name="connsiteX15" fmla="*/ 39164 w 46967"/>
                <a:gd name="connsiteY15" fmla="*/ 41128 h 50533"/>
                <a:gd name="connsiteX16" fmla="*/ 39278 w 46967"/>
                <a:gd name="connsiteY16" fmla="*/ 41065 h 50533"/>
                <a:gd name="connsiteX17" fmla="*/ 44130 w 46967"/>
                <a:gd name="connsiteY17" fmla="*/ 17252 h 50533"/>
                <a:gd name="connsiteX18" fmla="*/ 27709 w 46967"/>
                <a:gd name="connsiteY18" fmla="*/ 323 h 5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967" h="50533">
                  <a:moveTo>
                    <a:pt x="27709" y="323"/>
                  </a:moveTo>
                  <a:lnTo>
                    <a:pt x="22756" y="11410"/>
                  </a:lnTo>
                  <a:cubicBezTo>
                    <a:pt x="28090" y="14103"/>
                    <a:pt x="31811" y="18319"/>
                    <a:pt x="34059" y="22916"/>
                  </a:cubicBezTo>
                  <a:cubicBezTo>
                    <a:pt x="35202" y="25291"/>
                    <a:pt x="35075" y="26587"/>
                    <a:pt x="34008" y="27107"/>
                  </a:cubicBezTo>
                  <a:lnTo>
                    <a:pt x="33893" y="27158"/>
                  </a:lnTo>
                  <a:cubicBezTo>
                    <a:pt x="32776" y="27704"/>
                    <a:pt x="31557" y="26777"/>
                    <a:pt x="28661" y="22980"/>
                  </a:cubicBezTo>
                  <a:cubicBezTo>
                    <a:pt x="22578" y="15042"/>
                    <a:pt x="16291" y="8527"/>
                    <a:pt x="7973" y="12566"/>
                  </a:cubicBezTo>
                  <a:lnTo>
                    <a:pt x="7871" y="12617"/>
                  </a:lnTo>
                  <a:cubicBezTo>
                    <a:pt x="404" y="16249"/>
                    <a:pt x="-2530" y="24910"/>
                    <a:pt x="2728" y="35731"/>
                  </a:cubicBezTo>
                  <a:cubicBezTo>
                    <a:pt x="6423" y="43312"/>
                    <a:pt x="10945" y="48050"/>
                    <a:pt x="16749" y="50856"/>
                  </a:cubicBezTo>
                  <a:lnTo>
                    <a:pt x="22502" y="40137"/>
                  </a:lnTo>
                  <a:cubicBezTo>
                    <a:pt x="18006" y="37737"/>
                    <a:pt x="14678" y="33889"/>
                    <a:pt x="12888" y="30232"/>
                  </a:cubicBezTo>
                  <a:cubicBezTo>
                    <a:pt x="11935" y="28263"/>
                    <a:pt x="12177" y="27044"/>
                    <a:pt x="13129" y="26574"/>
                  </a:cubicBezTo>
                  <a:lnTo>
                    <a:pt x="13243" y="26523"/>
                  </a:lnTo>
                  <a:cubicBezTo>
                    <a:pt x="14310" y="26002"/>
                    <a:pt x="15504" y="26739"/>
                    <a:pt x="18311" y="30511"/>
                  </a:cubicBezTo>
                  <a:cubicBezTo>
                    <a:pt x="25054" y="39668"/>
                    <a:pt x="31239" y="44976"/>
                    <a:pt x="39164" y="41128"/>
                  </a:cubicBezTo>
                  <a:lnTo>
                    <a:pt x="39278" y="41065"/>
                  </a:lnTo>
                  <a:cubicBezTo>
                    <a:pt x="47521" y="37064"/>
                    <a:pt x="49273" y="27806"/>
                    <a:pt x="44130" y="17252"/>
                  </a:cubicBezTo>
                  <a:cubicBezTo>
                    <a:pt x="40256" y="9289"/>
                    <a:pt x="34516" y="3206"/>
                    <a:pt x="27709" y="323"/>
                  </a:cubicBezTo>
                </a:path>
              </a:pathLst>
            </a:custGeom>
            <a:solidFill>
              <a:srgbClr val="231F20"/>
            </a:solidFill>
            <a:ln w="12700" cap="flat">
              <a:noFill/>
              <a:prstDash val="solid"/>
              <a:miter/>
            </a:ln>
          </p:spPr>
          <p:txBody>
            <a:bodyPr rtlCol="0" anchor="ctr"/>
            <a:lstStyle/>
            <a:p>
              <a:endParaRPr lang="fr-FR"/>
            </a:p>
          </p:txBody>
        </p:sp>
        <p:sp>
          <p:nvSpPr>
            <p:cNvPr id="114" name="Forme libre : forme 113">
              <a:extLst>
                <a:ext uri="{FF2B5EF4-FFF2-40B4-BE49-F238E27FC236}">
                  <a16:creationId xmlns:a16="http://schemas.microsoft.com/office/drawing/2014/main" id="{A0D87EC6-AA4A-97A6-2FC4-9833E9F514CF}"/>
                </a:ext>
              </a:extLst>
            </p:cNvPr>
            <p:cNvSpPr/>
            <p:nvPr/>
          </p:nvSpPr>
          <p:spPr>
            <a:xfrm flipV="1">
              <a:off x="3655638" y="5220268"/>
              <a:ext cx="34014" cy="154624"/>
            </a:xfrm>
            <a:custGeom>
              <a:avLst/>
              <a:gdLst>
                <a:gd name="connsiteX0" fmla="*/ -234 w 42329"/>
                <a:gd name="connsiteY0" fmla="*/ 192013 h 192417"/>
                <a:gd name="connsiteX1" fmla="*/ 42095 w 42329"/>
                <a:gd name="connsiteY1" fmla="*/ 192013 h 192417"/>
                <a:gd name="connsiteX2" fmla="*/ 42095 w 42329"/>
                <a:gd name="connsiteY2" fmla="*/ -404 h 192417"/>
                <a:gd name="connsiteX3" fmla="*/ -234 w 42329"/>
                <a:gd name="connsiteY3" fmla="*/ -404 h 192417"/>
              </a:gdLst>
              <a:ahLst/>
              <a:cxnLst>
                <a:cxn ang="0">
                  <a:pos x="connsiteX0" y="connsiteY0"/>
                </a:cxn>
                <a:cxn ang="0">
                  <a:pos x="connsiteX1" y="connsiteY1"/>
                </a:cxn>
                <a:cxn ang="0">
                  <a:pos x="connsiteX2" y="connsiteY2"/>
                </a:cxn>
                <a:cxn ang="0">
                  <a:pos x="connsiteX3" y="connsiteY3"/>
                </a:cxn>
              </a:cxnLst>
              <a:rect l="l" t="t" r="r" b="b"/>
              <a:pathLst>
                <a:path w="42329" h="192417">
                  <a:moveTo>
                    <a:pt x="-234" y="192013"/>
                  </a:moveTo>
                  <a:lnTo>
                    <a:pt x="42095" y="192013"/>
                  </a:lnTo>
                  <a:lnTo>
                    <a:pt x="42095" y="-404"/>
                  </a:lnTo>
                  <a:lnTo>
                    <a:pt x="-234" y="-404"/>
                  </a:lnTo>
                  <a:close/>
                </a:path>
              </a:pathLst>
            </a:custGeom>
            <a:solidFill>
              <a:srgbClr val="231F20"/>
            </a:solidFill>
            <a:ln w="12700" cap="flat">
              <a:noFill/>
              <a:prstDash val="solid"/>
              <a:miter/>
            </a:ln>
          </p:spPr>
          <p:txBody>
            <a:bodyPr rtlCol="0" anchor="ctr"/>
            <a:lstStyle/>
            <a:p>
              <a:endParaRPr lang="fr-FR"/>
            </a:p>
          </p:txBody>
        </p:sp>
        <p:sp>
          <p:nvSpPr>
            <p:cNvPr id="115" name="Forme libre : forme 114">
              <a:extLst>
                <a:ext uri="{FF2B5EF4-FFF2-40B4-BE49-F238E27FC236}">
                  <a16:creationId xmlns:a16="http://schemas.microsoft.com/office/drawing/2014/main" id="{4D2E552E-2FAA-68FE-362E-34BC76D13EF1}"/>
                </a:ext>
              </a:extLst>
            </p:cNvPr>
            <p:cNvSpPr/>
            <p:nvPr/>
          </p:nvSpPr>
          <p:spPr>
            <a:xfrm flipV="1">
              <a:off x="3755286" y="5220258"/>
              <a:ext cx="122374" cy="154634"/>
            </a:xfrm>
            <a:custGeom>
              <a:avLst/>
              <a:gdLst>
                <a:gd name="connsiteX0" fmla="*/ 75969 w 152285"/>
                <a:gd name="connsiteY0" fmla="*/ 95701 h 192429"/>
                <a:gd name="connsiteX1" fmla="*/ 42429 w 152285"/>
                <a:gd name="connsiteY1" fmla="*/ 95701 h 192429"/>
                <a:gd name="connsiteX2" fmla="*/ 42429 w 152285"/>
                <a:gd name="connsiteY2" fmla="*/ 154527 h 192429"/>
                <a:gd name="connsiteX3" fmla="*/ 75144 w 152285"/>
                <a:gd name="connsiteY3" fmla="*/ 154527 h 192429"/>
                <a:gd name="connsiteX4" fmla="*/ 109497 w 152285"/>
                <a:gd name="connsiteY4" fmla="*/ 125101 h 192429"/>
                <a:gd name="connsiteX5" fmla="*/ 75969 w 152285"/>
                <a:gd name="connsiteY5" fmla="*/ 95701 h 192429"/>
                <a:gd name="connsiteX6" fmla="*/ 78712 w 152285"/>
                <a:gd name="connsiteY6" fmla="*/ 192741 h 192429"/>
                <a:gd name="connsiteX7" fmla="*/ 100 w 152285"/>
                <a:gd name="connsiteY7" fmla="*/ 192741 h 192429"/>
                <a:gd name="connsiteX8" fmla="*/ 100 w 152285"/>
                <a:gd name="connsiteY8" fmla="*/ 312 h 192429"/>
                <a:gd name="connsiteX9" fmla="*/ 42429 w 152285"/>
                <a:gd name="connsiteY9" fmla="*/ 312 h 192429"/>
                <a:gd name="connsiteX10" fmla="*/ 42429 w 152285"/>
                <a:gd name="connsiteY10" fmla="*/ 58046 h 192429"/>
                <a:gd name="connsiteX11" fmla="*/ 74598 w 152285"/>
                <a:gd name="connsiteY11" fmla="*/ 58046 h 192429"/>
                <a:gd name="connsiteX12" fmla="*/ 152385 w 152285"/>
                <a:gd name="connsiteY12" fmla="*/ 125940 h 192429"/>
                <a:gd name="connsiteX13" fmla="*/ 78712 w 152285"/>
                <a:gd name="connsiteY13" fmla="*/ 192741 h 19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285" h="192429">
                  <a:moveTo>
                    <a:pt x="75969" y="95701"/>
                  </a:moveTo>
                  <a:lnTo>
                    <a:pt x="42429" y="95701"/>
                  </a:lnTo>
                  <a:lnTo>
                    <a:pt x="42429" y="154527"/>
                  </a:lnTo>
                  <a:lnTo>
                    <a:pt x="75144" y="154527"/>
                  </a:lnTo>
                  <a:cubicBezTo>
                    <a:pt x="96315" y="154527"/>
                    <a:pt x="109497" y="144088"/>
                    <a:pt x="109497" y="125101"/>
                  </a:cubicBezTo>
                  <a:cubicBezTo>
                    <a:pt x="109497" y="108617"/>
                    <a:pt x="97127" y="95701"/>
                    <a:pt x="75969" y="95701"/>
                  </a:cubicBezTo>
                  <a:moveTo>
                    <a:pt x="78712" y="192741"/>
                  </a:moveTo>
                  <a:lnTo>
                    <a:pt x="100" y="192741"/>
                  </a:lnTo>
                  <a:lnTo>
                    <a:pt x="100" y="312"/>
                  </a:lnTo>
                  <a:lnTo>
                    <a:pt x="42429" y="312"/>
                  </a:lnTo>
                  <a:lnTo>
                    <a:pt x="42429" y="58046"/>
                  </a:lnTo>
                  <a:lnTo>
                    <a:pt x="74598" y="58046"/>
                  </a:lnTo>
                  <a:cubicBezTo>
                    <a:pt x="117752" y="58046"/>
                    <a:pt x="152385" y="81414"/>
                    <a:pt x="152385" y="125940"/>
                  </a:cubicBezTo>
                  <a:cubicBezTo>
                    <a:pt x="152385" y="165246"/>
                    <a:pt x="124623" y="192741"/>
                    <a:pt x="78712" y="192741"/>
                  </a:cubicBezTo>
                </a:path>
              </a:pathLst>
            </a:custGeom>
            <a:solidFill>
              <a:srgbClr val="231F20"/>
            </a:solidFill>
            <a:ln w="12700" cap="flat">
              <a:noFill/>
              <a:prstDash val="solid"/>
              <a:miter/>
            </a:ln>
          </p:spPr>
          <p:txBody>
            <a:bodyPr rtlCol="0" anchor="ctr"/>
            <a:lstStyle/>
            <a:p>
              <a:endParaRPr lang="fr-FR"/>
            </a:p>
          </p:txBody>
        </p:sp>
        <p:sp>
          <p:nvSpPr>
            <p:cNvPr id="116" name="Forme libre : forme 115">
              <a:extLst>
                <a:ext uri="{FF2B5EF4-FFF2-40B4-BE49-F238E27FC236}">
                  <a16:creationId xmlns:a16="http://schemas.microsoft.com/office/drawing/2014/main" id="{7CF1FE54-1C54-5DFF-EA2C-4CF8170316CF}"/>
                </a:ext>
              </a:extLst>
            </p:cNvPr>
            <p:cNvSpPr/>
            <p:nvPr/>
          </p:nvSpPr>
          <p:spPr>
            <a:xfrm flipV="1">
              <a:off x="3988381" y="5220258"/>
              <a:ext cx="122384" cy="154634"/>
            </a:xfrm>
            <a:custGeom>
              <a:avLst/>
              <a:gdLst>
                <a:gd name="connsiteX0" fmla="*/ 76012 w 152298"/>
                <a:gd name="connsiteY0" fmla="*/ 95701 h 192429"/>
                <a:gd name="connsiteX1" fmla="*/ 42459 w 152298"/>
                <a:gd name="connsiteY1" fmla="*/ 95701 h 192429"/>
                <a:gd name="connsiteX2" fmla="*/ 42459 w 152298"/>
                <a:gd name="connsiteY2" fmla="*/ 154527 h 192429"/>
                <a:gd name="connsiteX3" fmla="*/ 75187 w 152298"/>
                <a:gd name="connsiteY3" fmla="*/ 154527 h 192429"/>
                <a:gd name="connsiteX4" fmla="*/ 109540 w 152298"/>
                <a:gd name="connsiteY4" fmla="*/ 125101 h 192429"/>
                <a:gd name="connsiteX5" fmla="*/ 76012 w 152298"/>
                <a:gd name="connsiteY5" fmla="*/ 95701 h 192429"/>
                <a:gd name="connsiteX6" fmla="*/ 78756 w 152298"/>
                <a:gd name="connsiteY6" fmla="*/ 192741 h 192429"/>
                <a:gd name="connsiteX7" fmla="*/ 130 w 152298"/>
                <a:gd name="connsiteY7" fmla="*/ 192741 h 192429"/>
                <a:gd name="connsiteX8" fmla="*/ 130 w 152298"/>
                <a:gd name="connsiteY8" fmla="*/ 312 h 192429"/>
                <a:gd name="connsiteX9" fmla="*/ 42459 w 152298"/>
                <a:gd name="connsiteY9" fmla="*/ 312 h 192429"/>
                <a:gd name="connsiteX10" fmla="*/ 42459 w 152298"/>
                <a:gd name="connsiteY10" fmla="*/ 58046 h 192429"/>
                <a:gd name="connsiteX11" fmla="*/ 74641 w 152298"/>
                <a:gd name="connsiteY11" fmla="*/ 58046 h 192429"/>
                <a:gd name="connsiteX12" fmla="*/ 152428 w 152298"/>
                <a:gd name="connsiteY12" fmla="*/ 125940 h 192429"/>
                <a:gd name="connsiteX13" fmla="*/ 78756 w 152298"/>
                <a:gd name="connsiteY13" fmla="*/ 192741 h 19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298" h="192429">
                  <a:moveTo>
                    <a:pt x="76012" y="95701"/>
                  </a:moveTo>
                  <a:lnTo>
                    <a:pt x="42459" y="95701"/>
                  </a:lnTo>
                  <a:lnTo>
                    <a:pt x="42459" y="154527"/>
                  </a:lnTo>
                  <a:lnTo>
                    <a:pt x="75187" y="154527"/>
                  </a:lnTo>
                  <a:cubicBezTo>
                    <a:pt x="96358" y="154527"/>
                    <a:pt x="109540" y="144088"/>
                    <a:pt x="109540" y="125101"/>
                  </a:cubicBezTo>
                  <a:cubicBezTo>
                    <a:pt x="109540" y="108617"/>
                    <a:pt x="97158" y="95701"/>
                    <a:pt x="76012" y="95701"/>
                  </a:cubicBezTo>
                  <a:moveTo>
                    <a:pt x="78756" y="192741"/>
                  </a:moveTo>
                  <a:lnTo>
                    <a:pt x="130" y="192741"/>
                  </a:lnTo>
                  <a:lnTo>
                    <a:pt x="130" y="312"/>
                  </a:lnTo>
                  <a:lnTo>
                    <a:pt x="42459" y="312"/>
                  </a:lnTo>
                  <a:lnTo>
                    <a:pt x="42459" y="58046"/>
                  </a:lnTo>
                  <a:lnTo>
                    <a:pt x="74641" y="58046"/>
                  </a:lnTo>
                  <a:cubicBezTo>
                    <a:pt x="117783" y="58046"/>
                    <a:pt x="152428" y="81414"/>
                    <a:pt x="152428" y="125940"/>
                  </a:cubicBezTo>
                  <a:cubicBezTo>
                    <a:pt x="152428" y="165246"/>
                    <a:pt x="124653" y="192741"/>
                    <a:pt x="78756" y="192741"/>
                  </a:cubicBezTo>
                </a:path>
              </a:pathLst>
            </a:custGeom>
            <a:solidFill>
              <a:srgbClr val="231F20"/>
            </a:solidFill>
            <a:ln w="12700" cap="flat">
              <a:noFill/>
              <a:prstDash val="solid"/>
              <a:miter/>
            </a:ln>
          </p:spPr>
          <p:txBody>
            <a:bodyPr rtlCol="0" anchor="ctr"/>
            <a:lstStyle/>
            <a:p>
              <a:endParaRPr lang="fr-FR"/>
            </a:p>
          </p:txBody>
        </p:sp>
        <p:sp>
          <p:nvSpPr>
            <p:cNvPr id="117" name="Forme libre : forme 116">
              <a:extLst>
                <a:ext uri="{FF2B5EF4-FFF2-40B4-BE49-F238E27FC236}">
                  <a16:creationId xmlns:a16="http://schemas.microsoft.com/office/drawing/2014/main" id="{10B8A47F-0A96-8C26-CF31-F3E67A89DFE2}"/>
                </a:ext>
              </a:extLst>
            </p:cNvPr>
            <p:cNvSpPr/>
            <p:nvPr/>
          </p:nvSpPr>
          <p:spPr>
            <a:xfrm flipV="1">
              <a:off x="4129332" y="5219158"/>
              <a:ext cx="163912" cy="155737"/>
            </a:xfrm>
            <a:custGeom>
              <a:avLst/>
              <a:gdLst>
                <a:gd name="connsiteX0" fmla="*/ 127166 w 203974"/>
                <a:gd name="connsiteY0" fmla="*/ 80853 h 193801"/>
                <a:gd name="connsiteX1" fmla="*/ 101588 w 203974"/>
                <a:gd name="connsiteY1" fmla="*/ 143248 h 193801"/>
                <a:gd name="connsiteX2" fmla="*/ 76035 w 203974"/>
                <a:gd name="connsiteY2" fmla="*/ 80853 h 193801"/>
                <a:gd name="connsiteX3" fmla="*/ 82614 w 203974"/>
                <a:gd name="connsiteY3" fmla="*/ 194112 h 193801"/>
                <a:gd name="connsiteX4" fmla="*/ 121654 w 203974"/>
                <a:gd name="connsiteY4" fmla="*/ 194112 h 193801"/>
                <a:gd name="connsiteX5" fmla="*/ 204127 w 203974"/>
                <a:gd name="connsiteY5" fmla="*/ 310 h 193801"/>
                <a:gd name="connsiteX6" fmla="*/ 159855 w 203974"/>
                <a:gd name="connsiteY6" fmla="*/ 310 h 193801"/>
                <a:gd name="connsiteX7" fmla="*/ 142266 w 203974"/>
                <a:gd name="connsiteY7" fmla="*/ 43477 h 193801"/>
                <a:gd name="connsiteX8" fmla="*/ 60897 w 203974"/>
                <a:gd name="connsiteY8" fmla="*/ 43477 h 193801"/>
                <a:gd name="connsiteX9" fmla="*/ 43308 w 203974"/>
                <a:gd name="connsiteY9" fmla="*/ 310 h 193801"/>
                <a:gd name="connsiteX10" fmla="*/ 153 w 203974"/>
                <a:gd name="connsiteY10" fmla="*/ 310 h 19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3974" h="193801">
                  <a:moveTo>
                    <a:pt x="127166" y="80853"/>
                  </a:moveTo>
                  <a:lnTo>
                    <a:pt x="101588" y="143248"/>
                  </a:lnTo>
                  <a:lnTo>
                    <a:pt x="76035" y="80853"/>
                  </a:lnTo>
                  <a:close/>
                  <a:moveTo>
                    <a:pt x="82614" y="194112"/>
                  </a:moveTo>
                  <a:lnTo>
                    <a:pt x="121654" y="194112"/>
                  </a:lnTo>
                  <a:lnTo>
                    <a:pt x="204127" y="310"/>
                  </a:lnTo>
                  <a:lnTo>
                    <a:pt x="159855" y="310"/>
                  </a:lnTo>
                  <a:lnTo>
                    <a:pt x="142266" y="43477"/>
                  </a:lnTo>
                  <a:lnTo>
                    <a:pt x="60897" y="43477"/>
                  </a:lnTo>
                  <a:lnTo>
                    <a:pt x="43308" y="310"/>
                  </a:lnTo>
                  <a:lnTo>
                    <a:pt x="153" y="310"/>
                  </a:lnTo>
                  <a:close/>
                </a:path>
              </a:pathLst>
            </a:custGeom>
            <a:solidFill>
              <a:srgbClr val="231F20"/>
            </a:solidFill>
            <a:ln w="12700" cap="flat">
              <a:noFill/>
              <a:prstDash val="solid"/>
              <a:miter/>
            </a:ln>
          </p:spPr>
          <p:txBody>
            <a:bodyPr rtlCol="0" anchor="ctr"/>
            <a:lstStyle/>
            <a:p>
              <a:endParaRPr lang="fr-FR"/>
            </a:p>
          </p:txBody>
        </p:sp>
        <p:sp>
          <p:nvSpPr>
            <p:cNvPr id="118" name="Forme libre : forme 117">
              <a:extLst>
                <a:ext uri="{FF2B5EF4-FFF2-40B4-BE49-F238E27FC236}">
                  <a16:creationId xmlns:a16="http://schemas.microsoft.com/office/drawing/2014/main" id="{F0B78181-02C3-2CB5-CADD-6201D9A1DDE9}"/>
                </a:ext>
              </a:extLst>
            </p:cNvPr>
            <p:cNvSpPr/>
            <p:nvPr/>
          </p:nvSpPr>
          <p:spPr>
            <a:xfrm flipV="1">
              <a:off x="4335882" y="5220270"/>
              <a:ext cx="133643" cy="154624"/>
            </a:xfrm>
            <a:custGeom>
              <a:avLst/>
              <a:gdLst>
                <a:gd name="connsiteX0" fmla="*/ 85393 w 166306"/>
                <a:gd name="connsiteY0" fmla="*/ 99270 h 192417"/>
                <a:gd name="connsiteX1" fmla="*/ 117829 w 166306"/>
                <a:gd name="connsiteY1" fmla="*/ 126499 h 192417"/>
                <a:gd name="connsiteX2" fmla="*/ 117829 w 166306"/>
                <a:gd name="connsiteY2" fmla="*/ 127045 h 192417"/>
                <a:gd name="connsiteX3" fmla="*/ 84568 w 166306"/>
                <a:gd name="connsiteY3" fmla="*/ 154528 h 192417"/>
                <a:gd name="connsiteX4" fmla="*/ 42505 w 166306"/>
                <a:gd name="connsiteY4" fmla="*/ 154528 h 192417"/>
                <a:gd name="connsiteX5" fmla="*/ 42505 w 166306"/>
                <a:gd name="connsiteY5" fmla="*/ 99270 h 192417"/>
                <a:gd name="connsiteX6" fmla="*/ 176 w 166306"/>
                <a:gd name="connsiteY6" fmla="*/ 192729 h 192417"/>
                <a:gd name="connsiteX7" fmla="*/ 88149 w 166306"/>
                <a:gd name="connsiteY7" fmla="*/ 192729 h 192417"/>
                <a:gd name="connsiteX8" fmla="*/ 144219 w 166306"/>
                <a:gd name="connsiteY8" fmla="*/ 173197 h 192417"/>
                <a:gd name="connsiteX9" fmla="*/ 160717 w 166306"/>
                <a:gd name="connsiteY9" fmla="*/ 129217 h 192417"/>
                <a:gd name="connsiteX10" fmla="*/ 160717 w 166306"/>
                <a:gd name="connsiteY10" fmla="*/ 128670 h 192417"/>
                <a:gd name="connsiteX11" fmla="*/ 119493 w 166306"/>
                <a:gd name="connsiteY11" fmla="*/ 69031 h 192417"/>
                <a:gd name="connsiteX12" fmla="*/ 166482 w 166306"/>
                <a:gd name="connsiteY12" fmla="*/ 312 h 192417"/>
                <a:gd name="connsiteX13" fmla="*/ 116991 w 166306"/>
                <a:gd name="connsiteY13" fmla="*/ 312 h 192417"/>
                <a:gd name="connsiteX14" fmla="*/ 75767 w 166306"/>
                <a:gd name="connsiteY14" fmla="*/ 61894 h 192417"/>
                <a:gd name="connsiteX15" fmla="*/ 75220 w 166306"/>
                <a:gd name="connsiteY15" fmla="*/ 61894 h 192417"/>
                <a:gd name="connsiteX16" fmla="*/ 42505 w 166306"/>
                <a:gd name="connsiteY16" fmla="*/ 61894 h 192417"/>
                <a:gd name="connsiteX17" fmla="*/ 42505 w 166306"/>
                <a:gd name="connsiteY17" fmla="*/ 312 h 192417"/>
                <a:gd name="connsiteX18" fmla="*/ 176 w 166306"/>
                <a:gd name="connsiteY18" fmla="*/ 312 h 19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6306" h="192417">
                  <a:moveTo>
                    <a:pt x="85393" y="99270"/>
                  </a:moveTo>
                  <a:cubicBezTo>
                    <a:pt x="106005" y="99270"/>
                    <a:pt x="117829" y="110268"/>
                    <a:pt x="117829" y="126499"/>
                  </a:cubicBezTo>
                  <a:lnTo>
                    <a:pt x="117829" y="127045"/>
                  </a:lnTo>
                  <a:cubicBezTo>
                    <a:pt x="117829" y="145168"/>
                    <a:pt x="105192" y="154528"/>
                    <a:pt x="84568" y="154528"/>
                  </a:cubicBezTo>
                  <a:lnTo>
                    <a:pt x="42505" y="154528"/>
                  </a:lnTo>
                  <a:lnTo>
                    <a:pt x="42505" y="99270"/>
                  </a:lnTo>
                  <a:close/>
                  <a:moveTo>
                    <a:pt x="176" y="192729"/>
                  </a:moveTo>
                  <a:lnTo>
                    <a:pt x="88149" y="192729"/>
                  </a:lnTo>
                  <a:cubicBezTo>
                    <a:pt x="112609" y="192729"/>
                    <a:pt x="131583" y="185858"/>
                    <a:pt x="144219" y="173197"/>
                  </a:cubicBezTo>
                  <a:cubicBezTo>
                    <a:pt x="154938" y="162490"/>
                    <a:pt x="160717" y="147377"/>
                    <a:pt x="160717" y="129217"/>
                  </a:cubicBezTo>
                  <a:lnTo>
                    <a:pt x="160717" y="128670"/>
                  </a:lnTo>
                  <a:cubicBezTo>
                    <a:pt x="160717" y="97619"/>
                    <a:pt x="143927" y="78099"/>
                    <a:pt x="119493" y="69031"/>
                  </a:cubicBezTo>
                  <a:lnTo>
                    <a:pt x="166482" y="312"/>
                  </a:lnTo>
                  <a:lnTo>
                    <a:pt x="116991" y="312"/>
                  </a:lnTo>
                  <a:lnTo>
                    <a:pt x="75767" y="61894"/>
                  </a:lnTo>
                  <a:lnTo>
                    <a:pt x="75220" y="61894"/>
                  </a:lnTo>
                  <a:lnTo>
                    <a:pt x="42505" y="61894"/>
                  </a:lnTo>
                  <a:lnTo>
                    <a:pt x="42505" y="312"/>
                  </a:lnTo>
                  <a:lnTo>
                    <a:pt x="176" y="312"/>
                  </a:lnTo>
                  <a:close/>
                </a:path>
              </a:pathLst>
            </a:custGeom>
            <a:solidFill>
              <a:srgbClr val="231F20"/>
            </a:solidFill>
            <a:ln w="12700" cap="flat">
              <a:noFill/>
              <a:prstDash val="solid"/>
              <a:miter/>
            </a:ln>
          </p:spPr>
          <p:txBody>
            <a:bodyPr rtlCol="0" anchor="ctr"/>
            <a:lstStyle/>
            <a:p>
              <a:endParaRPr lang="fr-FR"/>
            </a:p>
          </p:txBody>
        </p:sp>
        <p:sp>
          <p:nvSpPr>
            <p:cNvPr id="119" name="Forme libre : forme 118">
              <a:extLst>
                <a:ext uri="{FF2B5EF4-FFF2-40B4-BE49-F238E27FC236}">
                  <a16:creationId xmlns:a16="http://schemas.microsoft.com/office/drawing/2014/main" id="{4AA43203-D848-1D5E-D17A-439983E0E635}"/>
                </a:ext>
              </a:extLst>
            </p:cNvPr>
            <p:cNvSpPr/>
            <p:nvPr/>
          </p:nvSpPr>
          <p:spPr>
            <a:xfrm flipV="1">
              <a:off x="4522613" y="5220268"/>
              <a:ext cx="34014" cy="154624"/>
            </a:xfrm>
            <a:custGeom>
              <a:avLst/>
              <a:gdLst>
                <a:gd name="connsiteX0" fmla="*/ -206 w 42329"/>
                <a:gd name="connsiteY0" fmla="*/ 192013 h 192417"/>
                <a:gd name="connsiteX1" fmla="*/ 42123 w 42329"/>
                <a:gd name="connsiteY1" fmla="*/ 192013 h 192417"/>
                <a:gd name="connsiteX2" fmla="*/ 42123 w 42329"/>
                <a:gd name="connsiteY2" fmla="*/ -404 h 192417"/>
                <a:gd name="connsiteX3" fmla="*/ -206 w 42329"/>
                <a:gd name="connsiteY3" fmla="*/ -404 h 192417"/>
              </a:gdLst>
              <a:ahLst/>
              <a:cxnLst>
                <a:cxn ang="0">
                  <a:pos x="connsiteX0" y="connsiteY0"/>
                </a:cxn>
                <a:cxn ang="0">
                  <a:pos x="connsiteX1" y="connsiteY1"/>
                </a:cxn>
                <a:cxn ang="0">
                  <a:pos x="connsiteX2" y="connsiteY2"/>
                </a:cxn>
                <a:cxn ang="0">
                  <a:pos x="connsiteX3" y="connsiteY3"/>
                </a:cxn>
              </a:cxnLst>
              <a:rect l="l" t="t" r="r" b="b"/>
              <a:pathLst>
                <a:path w="42329" h="192417">
                  <a:moveTo>
                    <a:pt x="-206" y="192013"/>
                  </a:moveTo>
                  <a:lnTo>
                    <a:pt x="42123" y="192013"/>
                  </a:lnTo>
                  <a:lnTo>
                    <a:pt x="42123" y="-404"/>
                  </a:lnTo>
                  <a:lnTo>
                    <a:pt x="-206" y="-404"/>
                  </a:lnTo>
                  <a:close/>
                </a:path>
              </a:pathLst>
            </a:custGeom>
            <a:solidFill>
              <a:srgbClr val="231F20"/>
            </a:solidFill>
            <a:ln w="12700" cap="flat">
              <a:noFill/>
              <a:prstDash val="solid"/>
              <a:miter/>
            </a:ln>
          </p:spPr>
          <p:txBody>
            <a:bodyPr rtlCol="0" anchor="ctr"/>
            <a:lstStyle/>
            <a:p>
              <a:endParaRPr lang="fr-FR"/>
            </a:p>
          </p:txBody>
        </p:sp>
        <p:sp>
          <p:nvSpPr>
            <p:cNvPr id="120" name="Forme libre : forme 119">
              <a:extLst>
                <a:ext uri="{FF2B5EF4-FFF2-40B4-BE49-F238E27FC236}">
                  <a16:creationId xmlns:a16="http://schemas.microsoft.com/office/drawing/2014/main" id="{A99D8F93-2AF7-75A0-7822-C50262CC913A}"/>
                </a:ext>
              </a:extLst>
            </p:cNvPr>
            <p:cNvSpPr/>
            <p:nvPr/>
          </p:nvSpPr>
          <p:spPr>
            <a:xfrm flipV="1">
              <a:off x="4606789" y="5218045"/>
              <a:ext cx="122374" cy="159053"/>
            </a:xfrm>
            <a:custGeom>
              <a:avLst/>
              <a:gdLst>
                <a:gd name="connsiteX0" fmla="*/ 91487 w 152285"/>
                <a:gd name="connsiteY0" fmla="*/ 118245 h 197929"/>
                <a:gd name="connsiteX1" fmla="*/ 49970 w 152285"/>
                <a:gd name="connsiteY1" fmla="*/ 143810 h 197929"/>
                <a:gd name="connsiteX2" fmla="*/ 74710 w 152285"/>
                <a:gd name="connsiteY2" fmla="*/ 160841 h 197929"/>
                <a:gd name="connsiteX3" fmla="*/ 124735 w 152285"/>
                <a:gd name="connsiteY3" fmla="*/ 141880 h 197929"/>
                <a:gd name="connsiteX4" fmla="*/ 146732 w 152285"/>
                <a:gd name="connsiteY4" fmla="*/ 173769 h 197929"/>
                <a:gd name="connsiteX5" fmla="*/ 75256 w 152285"/>
                <a:gd name="connsiteY5" fmla="*/ 198242 h 197929"/>
                <a:gd name="connsiteX6" fmla="*/ 7921 w 152285"/>
                <a:gd name="connsiteY6" fmla="*/ 139949 h 197929"/>
                <a:gd name="connsiteX7" fmla="*/ 71687 w 152285"/>
                <a:gd name="connsiteY7" fmla="*/ 80856 h 197929"/>
                <a:gd name="connsiteX8" fmla="*/ 110435 w 152285"/>
                <a:gd name="connsiteY8" fmla="*/ 56117 h 197929"/>
                <a:gd name="connsiteX9" fmla="*/ 82686 w 152285"/>
                <a:gd name="connsiteY9" fmla="*/ 37702 h 197929"/>
                <a:gd name="connsiteX10" fmla="*/ 25218 w 152285"/>
                <a:gd name="connsiteY10" fmla="*/ 61057 h 197929"/>
                <a:gd name="connsiteX11" fmla="*/ 212 w 152285"/>
                <a:gd name="connsiteY11" fmla="*/ 31111 h 197929"/>
                <a:gd name="connsiteX12" fmla="*/ 81860 w 152285"/>
                <a:gd name="connsiteY12" fmla="*/ 313 h 197929"/>
                <a:gd name="connsiteX13" fmla="*/ 152497 w 152285"/>
                <a:gd name="connsiteY13" fmla="*/ 60244 h 197929"/>
                <a:gd name="connsiteX14" fmla="*/ 91487 w 152285"/>
                <a:gd name="connsiteY14" fmla="*/ 118245 h 19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285" h="197929">
                  <a:moveTo>
                    <a:pt x="91487" y="118245"/>
                  </a:moveTo>
                  <a:cubicBezTo>
                    <a:pt x="58225" y="126754"/>
                    <a:pt x="49970" y="131174"/>
                    <a:pt x="49970" y="143810"/>
                  </a:cubicBezTo>
                  <a:cubicBezTo>
                    <a:pt x="49970" y="153145"/>
                    <a:pt x="58479" y="160841"/>
                    <a:pt x="74710" y="160841"/>
                  </a:cubicBezTo>
                  <a:cubicBezTo>
                    <a:pt x="90928" y="160841"/>
                    <a:pt x="107692" y="153691"/>
                    <a:pt x="124735" y="141880"/>
                  </a:cubicBezTo>
                  <a:lnTo>
                    <a:pt x="146732" y="173769"/>
                  </a:lnTo>
                  <a:cubicBezTo>
                    <a:pt x="127212" y="189428"/>
                    <a:pt x="103298" y="198242"/>
                    <a:pt x="75256" y="198242"/>
                  </a:cubicBezTo>
                  <a:cubicBezTo>
                    <a:pt x="35962" y="198242"/>
                    <a:pt x="7921" y="174874"/>
                    <a:pt x="7921" y="139949"/>
                  </a:cubicBezTo>
                  <a:cubicBezTo>
                    <a:pt x="7921" y="101748"/>
                    <a:pt x="32927" y="90750"/>
                    <a:pt x="71687" y="80856"/>
                  </a:cubicBezTo>
                  <a:cubicBezTo>
                    <a:pt x="103844" y="72601"/>
                    <a:pt x="110435" y="66836"/>
                    <a:pt x="110435" y="56117"/>
                  </a:cubicBezTo>
                  <a:cubicBezTo>
                    <a:pt x="110435" y="44852"/>
                    <a:pt x="99996" y="37702"/>
                    <a:pt x="82686" y="37702"/>
                  </a:cubicBezTo>
                  <a:cubicBezTo>
                    <a:pt x="60689" y="37702"/>
                    <a:pt x="42541" y="46770"/>
                    <a:pt x="25218" y="61057"/>
                  </a:cubicBezTo>
                  <a:lnTo>
                    <a:pt x="212" y="31111"/>
                  </a:lnTo>
                  <a:cubicBezTo>
                    <a:pt x="23301" y="10499"/>
                    <a:pt x="52714" y="313"/>
                    <a:pt x="81860" y="313"/>
                  </a:cubicBezTo>
                  <a:cubicBezTo>
                    <a:pt x="123364" y="313"/>
                    <a:pt x="152497" y="22030"/>
                    <a:pt x="152497" y="60244"/>
                  </a:cubicBezTo>
                  <a:cubicBezTo>
                    <a:pt x="152497" y="93785"/>
                    <a:pt x="130514" y="108072"/>
                    <a:pt x="91487" y="118245"/>
                  </a:cubicBezTo>
                </a:path>
              </a:pathLst>
            </a:custGeom>
            <a:solidFill>
              <a:srgbClr val="231F20"/>
            </a:solidFill>
            <a:ln w="12700" cap="flat">
              <a:noFill/>
              <a:prstDash val="solid"/>
              <a:miter/>
            </a:ln>
          </p:spPr>
          <p:txBody>
            <a:bodyPr rtlCol="0" anchor="ctr"/>
            <a:lstStyle/>
            <a:p>
              <a:endParaRPr lang="fr-FR"/>
            </a:p>
          </p:txBody>
        </p:sp>
        <p:sp>
          <p:nvSpPr>
            <p:cNvPr id="121" name="Forme libre : forme 120">
              <a:extLst>
                <a:ext uri="{FF2B5EF4-FFF2-40B4-BE49-F238E27FC236}">
                  <a16:creationId xmlns:a16="http://schemas.microsoft.com/office/drawing/2014/main" id="{99C49A90-ABC5-697F-8603-B269F547156A}"/>
                </a:ext>
              </a:extLst>
            </p:cNvPr>
            <p:cNvSpPr/>
            <p:nvPr/>
          </p:nvSpPr>
          <p:spPr>
            <a:xfrm flipV="1">
              <a:off x="3056652" y="4913991"/>
              <a:ext cx="1667520" cy="17819"/>
            </a:xfrm>
            <a:custGeom>
              <a:avLst/>
              <a:gdLst>
                <a:gd name="connsiteX0" fmla="*/ 2074859 w 2075085"/>
                <a:gd name="connsiteY0" fmla="*/ -490 h 22174"/>
                <a:gd name="connsiteX1" fmla="*/ -227 w 2075085"/>
                <a:gd name="connsiteY1" fmla="*/ -490 h 22174"/>
                <a:gd name="connsiteX2" fmla="*/ -227 w 2075085"/>
                <a:gd name="connsiteY2" fmla="*/ 21685 h 22174"/>
                <a:gd name="connsiteX3" fmla="*/ 2074859 w 2075085"/>
                <a:gd name="connsiteY3" fmla="*/ 21685 h 22174"/>
              </a:gdLst>
              <a:ahLst/>
              <a:cxnLst>
                <a:cxn ang="0">
                  <a:pos x="connsiteX0" y="connsiteY0"/>
                </a:cxn>
                <a:cxn ang="0">
                  <a:pos x="connsiteX1" y="connsiteY1"/>
                </a:cxn>
                <a:cxn ang="0">
                  <a:pos x="connsiteX2" y="connsiteY2"/>
                </a:cxn>
                <a:cxn ang="0">
                  <a:pos x="connsiteX3" y="connsiteY3"/>
                </a:cxn>
              </a:cxnLst>
              <a:rect l="l" t="t" r="r" b="b"/>
              <a:pathLst>
                <a:path w="2075085" h="22174">
                  <a:moveTo>
                    <a:pt x="2074859" y="-490"/>
                  </a:moveTo>
                  <a:lnTo>
                    <a:pt x="-227" y="-490"/>
                  </a:lnTo>
                  <a:lnTo>
                    <a:pt x="-227" y="21685"/>
                  </a:lnTo>
                  <a:lnTo>
                    <a:pt x="2074859" y="21685"/>
                  </a:lnTo>
                  <a:close/>
                </a:path>
              </a:pathLst>
            </a:custGeom>
            <a:solidFill>
              <a:srgbClr val="231F20"/>
            </a:solidFill>
            <a:ln w="12700" cap="flat">
              <a:noFill/>
              <a:prstDash val="solid"/>
              <a:miter/>
            </a:ln>
          </p:spPr>
          <p:txBody>
            <a:bodyPr rtlCol="0" anchor="ctr"/>
            <a:lstStyle/>
            <a:p>
              <a:endParaRPr lang="fr-FR"/>
            </a:p>
          </p:txBody>
        </p:sp>
        <p:sp>
          <p:nvSpPr>
            <p:cNvPr id="122" name="Forme libre : forme 121">
              <a:extLst>
                <a:ext uri="{FF2B5EF4-FFF2-40B4-BE49-F238E27FC236}">
                  <a16:creationId xmlns:a16="http://schemas.microsoft.com/office/drawing/2014/main" id="{D58D9277-2E90-6280-7A12-02F16C2B0B6E}"/>
                </a:ext>
              </a:extLst>
            </p:cNvPr>
            <p:cNvSpPr/>
            <p:nvPr/>
          </p:nvSpPr>
          <p:spPr>
            <a:xfrm flipV="1">
              <a:off x="3056642" y="2912279"/>
              <a:ext cx="1667540" cy="1147575"/>
            </a:xfrm>
            <a:custGeom>
              <a:avLst/>
              <a:gdLst>
                <a:gd name="connsiteX0" fmla="*/ 2074884 w 2075111"/>
                <a:gd name="connsiteY0" fmla="*/ -818 h 1428060"/>
                <a:gd name="connsiteX1" fmla="*/ -227 w 2075111"/>
                <a:gd name="connsiteY1" fmla="*/ -818 h 1428060"/>
                <a:gd name="connsiteX2" fmla="*/ -227 w 2075111"/>
                <a:gd name="connsiteY2" fmla="*/ 1427242 h 1428060"/>
                <a:gd name="connsiteX3" fmla="*/ 2074884 w 2075111"/>
                <a:gd name="connsiteY3" fmla="*/ 1427242 h 1428060"/>
              </a:gdLst>
              <a:ahLst/>
              <a:cxnLst>
                <a:cxn ang="0">
                  <a:pos x="connsiteX0" y="connsiteY0"/>
                </a:cxn>
                <a:cxn ang="0">
                  <a:pos x="connsiteX1" y="connsiteY1"/>
                </a:cxn>
                <a:cxn ang="0">
                  <a:pos x="connsiteX2" y="connsiteY2"/>
                </a:cxn>
                <a:cxn ang="0">
                  <a:pos x="connsiteX3" y="connsiteY3"/>
                </a:cxn>
              </a:cxnLst>
              <a:rect l="l" t="t" r="r" b="b"/>
              <a:pathLst>
                <a:path w="2075111" h="1428060">
                  <a:moveTo>
                    <a:pt x="2074884" y="-818"/>
                  </a:moveTo>
                  <a:lnTo>
                    <a:pt x="-227" y="-818"/>
                  </a:lnTo>
                  <a:lnTo>
                    <a:pt x="-227" y="1427242"/>
                  </a:lnTo>
                  <a:lnTo>
                    <a:pt x="2074884" y="1427242"/>
                  </a:lnTo>
                  <a:close/>
                </a:path>
              </a:pathLst>
            </a:custGeom>
            <a:solidFill>
              <a:srgbClr val="231F20"/>
            </a:solidFill>
            <a:ln w="12700" cap="flat">
              <a:noFill/>
              <a:prstDash val="solid"/>
              <a:miter/>
            </a:ln>
          </p:spPr>
          <p:txBody>
            <a:bodyPr rtlCol="0" anchor="ctr"/>
            <a:lstStyle/>
            <a:p>
              <a:endParaRPr lang="fr-FR"/>
            </a:p>
          </p:txBody>
        </p:sp>
        <p:sp>
          <p:nvSpPr>
            <p:cNvPr id="123" name="Forme libre : forme 122">
              <a:extLst>
                <a:ext uri="{FF2B5EF4-FFF2-40B4-BE49-F238E27FC236}">
                  <a16:creationId xmlns:a16="http://schemas.microsoft.com/office/drawing/2014/main" id="{8E9FA921-F1D8-DDBB-D8D6-55CEF39B2ABF}"/>
                </a:ext>
              </a:extLst>
            </p:cNvPr>
            <p:cNvSpPr/>
            <p:nvPr/>
          </p:nvSpPr>
          <p:spPr>
            <a:xfrm flipV="1">
              <a:off x="4535097" y="4137170"/>
              <a:ext cx="187626" cy="440851"/>
            </a:xfrm>
            <a:custGeom>
              <a:avLst/>
              <a:gdLst>
                <a:gd name="connsiteX0" fmla="*/ 233699 w 233484"/>
                <a:gd name="connsiteY0" fmla="*/ 167 h 548602"/>
                <a:gd name="connsiteX1" fmla="*/ 232874 w 233484"/>
                <a:gd name="connsiteY1" fmla="*/ 548768 h 548602"/>
                <a:gd name="connsiteX2" fmla="*/ 139847 w 233484"/>
                <a:gd name="connsiteY2" fmla="*/ 548768 h 548602"/>
                <a:gd name="connsiteX3" fmla="*/ 107259 w 233484"/>
                <a:gd name="connsiteY3" fmla="*/ 466574 h 548602"/>
                <a:gd name="connsiteX4" fmla="*/ 64206 w 233484"/>
                <a:gd name="connsiteY4" fmla="*/ 548768 h 548602"/>
                <a:gd name="connsiteX5" fmla="*/ 14955 w 233484"/>
                <a:gd name="connsiteY5" fmla="*/ 548768 h 548602"/>
                <a:gd name="connsiteX6" fmla="*/ 10967 w 233484"/>
                <a:gd name="connsiteY6" fmla="*/ 506286 h 548602"/>
                <a:gd name="connsiteX7" fmla="*/ 7767 w 233484"/>
                <a:gd name="connsiteY7" fmla="*/ 320 h 54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484" h="548602">
                  <a:moveTo>
                    <a:pt x="233699" y="167"/>
                  </a:moveTo>
                  <a:lnTo>
                    <a:pt x="232874" y="548768"/>
                  </a:lnTo>
                  <a:lnTo>
                    <a:pt x="139847" y="548768"/>
                  </a:lnTo>
                  <a:cubicBezTo>
                    <a:pt x="130169" y="535852"/>
                    <a:pt x="136710" y="477686"/>
                    <a:pt x="107259" y="466574"/>
                  </a:cubicBezTo>
                  <a:cubicBezTo>
                    <a:pt x="7576" y="488926"/>
                    <a:pt x="98419" y="500254"/>
                    <a:pt x="64206" y="548768"/>
                  </a:cubicBezTo>
                  <a:cubicBezTo>
                    <a:pt x="59926" y="548527"/>
                    <a:pt x="19260" y="548793"/>
                    <a:pt x="14955" y="548768"/>
                  </a:cubicBezTo>
                  <a:cubicBezTo>
                    <a:pt x="19616" y="548133"/>
                    <a:pt x="36977" y="528638"/>
                    <a:pt x="10967" y="506286"/>
                  </a:cubicBezTo>
                  <a:cubicBezTo>
                    <a:pt x="-23958" y="276341"/>
                    <a:pt x="40228" y="182615"/>
                    <a:pt x="7767" y="320"/>
                  </a:cubicBezTo>
                  <a:close/>
                </a:path>
              </a:pathLst>
            </a:custGeom>
            <a:solidFill>
              <a:schemeClr val="tx1"/>
            </a:solidFill>
            <a:ln w="12700" cap="flat">
              <a:noFill/>
              <a:prstDash val="solid"/>
              <a:miter/>
            </a:ln>
          </p:spPr>
          <p:txBody>
            <a:bodyPr rtlCol="0" anchor="ctr"/>
            <a:lstStyle/>
            <a:p>
              <a:endParaRPr lang="fr-FR"/>
            </a:p>
          </p:txBody>
        </p:sp>
        <p:sp>
          <p:nvSpPr>
            <p:cNvPr id="124" name="Forme libre : forme 123">
              <a:extLst>
                <a:ext uri="{FF2B5EF4-FFF2-40B4-BE49-F238E27FC236}">
                  <a16:creationId xmlns:a16="http://schemas.microsoft.com/office/drawing/2014/main" id="{ACCCD572-CE65-4919-33ED-3B04D2AF2B69}"/>
                </a:ext>
              </a:extLst>
            </p:cNvPr>
            <p:cNvSpPr/>
            <p:nvPr/>
          </p:nvSpPr>
          <p:spPr>
            <a:xfrm flipV="1">
              <a:off x="3488544" y="4198147"/>
              <a:ext cx="73287" cy="75785"/>
            </a:xfrm>
            <a:custGeom>
              <a:avLst/>
              <a:gdLst>
                <a:gd name="connsiteX0" fmla="*/ 51929 w 91198"/>
                <a:gd name="connsiteY0" fmla="*/ 470 h 94309"/>
                <a:gd name="connsiteX1" fmla="*/ 91260 w 91198"/>
                <a:gd name="connsiteY1" fmla="*/ 82626 h 94309"/>
                <a:gd name="connsiteX2" fmla="*/ 17969 w 91198"/>
                <a:gd name="connsiteY2" fmla="*/ 92862 h 94309"/>
                <a:gd name="connsiteX3" fmla="*/ 62 w 91198"/>
                <a:gd name="connsiteY3" fmla="*/ 11697 h 94309"/>
                <a:gd name="connsiteX4" fmla="*/ 51929 w 91198"/>
                <a:gd name="connsiteY4" fmla="*/ 470 h 94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98" h="94309">
                  <a:moveTo>
                    <a:pt x="51929" y="470"/>
                  </a:moveTo>
                  <a:cubicBezTo>
                    <a:pt x="89254" y="18072"/>
                    <a:pt x="89533" y="57061"/>
                    <a:pt x="91260" y="82626"/>
                  </a:cubicBezTo>
                  <a:cubicBezTo>
                    <a:pt x="79958" y="95314"/>
                    <a:pt x="35698" y="96101"/>
                    <a:pt x="17969" y="92862"/>
                  </a:cubicBezTo>
                  <a:cubicBezTo>
                    <a:pt x="-6605" y="72301"/>
                    <a:pt x="14730" y="35586"/>
                    <a:pt x="62" y="11697"/>
                  </a:cubicBezTo>
                  <a:cubicBezTo>
                    <a:pt x="9739" y="-8953"/>
                    <a:pt x="35698" y="5499"/>
                    <a:pt x="51929" y="470"/>
                  </a:cubicBezTo>
                </a:path>
              </a:pathLst>
            </a:custGeom>
            <a:solidFill>
              <a:schemeClr val="tx1"/>
            </a:solidFill>
            <a:ln w="12700" cap="flat">
              <a:noFill/>
              <a:prstDash val="solid"/>
              <a:miter/>
            </a:ln>
          </p:spPr>
          <p:txBody>
            <a:bodyPr rtlCol="0" anchor="ctr"/>
            <a:lstStyle/>
            <a:p>
              <a:endParaRPr lang="fr-FR"/>
            </a:p>
          </p:txBody>
        </p:sp>
        <p:sp>
          <p:nvSpPr>
            <p:cNvPr id="125" name="Forme libre : forme 124">
              <a:extLst>
                <a:ext uri="{FF2B5EF4-FFF2-40B4-BE49-F238E27FC236}">
                  <a16:creationId xmlns:a16="http://schemas.microsoft.com/office/drawing/2014/main" id="{02CDA012-3148-91E9-2524-1CE3D6752085}"/>
                </a:ext>
              </a:extLst>
            </p:cNvPr>
            <p:cNvSpPr/>
            <p:nvPr/>
          </p:nvSpPr>
          <p:spPr>
            <a:xfrm flipV="1">
              <a:off x="3701595" y="4477334"/>
              <a:ext cx="36566" cy="18821"/>
            </a:xfrm>
            <a:custGeom>
              <a:avLst/>
              <a:gdLst>
                <a:gd name="connsiteX0" fmla="*/ 85 w 45503"/>
                <a:gd name="connsiteY0" fmla="*/ 4867 h 23420"/>
                <a:gd name="connsiteX1" fmla="*/ 11147 w 45503"/>
                <a:gd name="connsiteY1" fmla="*/ 1692 h 23420"/>
                <a:gd name="connsiteX2" fmla="*/ 45589 w 45503"/>
                <a:gd name="connsiteY2" fmla="*/ 3674 h 23420"/>
                <a:gd name="connsiteX3" fmla="*/ 34527 w 45503"/>
                <a:gd name="connsiteY3" fmla="*/ 23625 h 23420"/>
                <a:gd name="connsiteX4" fmla="*/ 85 w 45503"/>
                <a:gd name="connsiteY4" fmla="*/ 4867 h 23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03" h="23420">
                  <a:moveTo>
                    <a:pt x="85" y="4867"/>
                  </a:moveTo>
                  <a:lnTo>
                    <a:pt x="11147" y="1692"/>
                  </a:lnTo>
                  <a:cubicBezTo>
                    <a:pt x="21281" y="-352"/>
                    <a:pt x="34985" y="-797"/>
                    <a:pt x="45589" y="3674"/>
                  </a:cubicBezTo>
                  <a:cubicBezTo>
                    <a:pt x="42808" y="11014"/>
                    <a:pt x="39061" y="17986"/>
                    <a:pt x="34527" y="23625"/>
                  </a:cubicBezTo>
                  <a:cubicBezTo>
                    <a:pt x="22437" y="17834"/>
                    <a:pt x="10906" y="11725"/>
                    <a:pt x="85" y="4867"/>
                  </a:cubicBezTo>
                </a:path>
              </a:pathLst>
            </a:custGeom>
            <a:solidFill>
              <a:schemeClr val="tx1"/>
            </a:solidFill>
            <a:ln w="12700" cap="flat">
              <a:noFill/>
              <a:prstDash val="solid"/>
              <a:miter/>
            </a:ln>
          </p:spPr>
          <p:txBody>
            <a:bodyPr rtlCol="0" anchor="ctr"/>
            <a:lstStyle/>
            <a:p>
              <a:endParaRPr lang="fr-FR"/>
            </a:p>
          </p:txBody>
        </p:sp>
        <p:sp>
          <p:nvSpPr>
            <p:cNvPr id="126" name="Forme libre : forme 125">
              <a:extLst>
                <a:ext uri="{FF2B5EF4-FFF2-40B4-BE49-F238E27FC236}">
                  <a16:creationId xmlns:a16="http://schemas.microsoft.com/office/drawing/2014/main" id="{25A1B177-DE27-380C-866E-F148BAC8FFB9}"/>
                </a:ext>
              </a:extLst>
            </p:cNvPr>
            <p:cNvSpPr/>
            <p:nvPr/>
          </p:nvSpPr>
          <p:spPr>
            <a:xfrm flipV="1">
              <a:off x="3459768" y="4136876"/>
              <a:ext cx="375705" cy="441844"/>
            </a:xfrm>
            <a:custGeom>
              <a:avLst/>
              <a:gdLst>
                <a:gd name="connsiteX0" fmla="*/ 303923 w 467532"/>
                <a:gd name="connsiteY0" fmla="*/ 355799 h 549836"/>
                <a:gd name="connsiteX1" fmla="*/ 394105 w 467532"/>
                <a:gd name="connsiteY1" fmla="*/ 476436 h 549836"/>
                <a:gd name="connsiteX2" fmla="*/ 436193 w 467532"/>
                <a:gd name="connsiteY2" fmla="*/ 452979 h 549836"/>
                <a:gd name="connsiteX3" fmla="*/ 361581 w 467532"/>
                <a:gd name="connsiteY3" fmla="*/ 360345 h 549836"/>
                <a:gd name="connsiteX4" fmla="*/ 386282 w 467532"/>
                <a:gd name="connsiteY4" fmla="*/ 340495 h 549836"/>
                <a:gd name="connsiteX5" fmla="*/ 373950 w 467532"/>
                <a:gd name="connsiteY5" fmla="*/ 316111 h 549836"/>
                <a:gd name="connsiteX6" fmla="*/ 303923 w 467532"/>
                <a:gd name="connsiteY6" fmla="*/ 355799 h 549836"/>
                <a:gd name="connsiteX7" fmla="*/ 346518 w 467532"/>
                <a:gd name="connsiteY7" fmla="*/ 106409 h 549836"/>
                <a:gd name="connsiteX8" fmla="*/ 345820 w 467532"/>
                <a:gd name="connsiteY8" fmla="*/ 39773 h 549836"/>
                <a:gd name="connsiteX9" fmla="*/ 236918 w 467532"/>
                <a:gd name="connsiteY9" fmla="*/ 35950 h 549836"/>
                <a:gd name="connsiteX10" fmla="*/ 236918 w 467532"/>
                <a:gd name="connsiteY10" fmla="*/ 49907 h 549836"/>
                <a:gd name="connsiteX11" fmla="*/ 301014 w 467532"/>
                <a:gd name="connsiteY11" fmla="*/ 107603 h 549836"/>
                <a:gd name="connsiteX12" fmla="*/ 279145 w 467532"/>
                <a:gd name="connsiteY12" fmla="*/ 113750 h 549836"/>
                <a:gd name="connsiteX13" fmla="*/ 332561 w 467532"/>
                <a:gd name="connsiteY13" fmla="*/ 173834 h 549836"/>
                <a:gd name="connsiteX14" fmla="*/ 361987 w 467532"/>
                <a:gd name="connsiteY14" fmla="*/ 126717 h 549836"/>
                <a:gd name="connsiteX15" fmla="*/ 346518 w 467532"/>
                <a:gd name="connsiteY15" fmla="*/ 106409 h 549836"/>
                <a:gd name="connsiteX16" fmla="*/ 129920 w 467532"/>
                <a:gd name="connsiteY16" fmla="*/ 54073 h 549836"/>
                <a:gd name="connsiteX17" fmla="*/ 140271 w 467532"/>
                <a:gd name="connsiteY17" fmla="*/ 200643 h 549836"/>
                <a:gd name="connsiteX18" fmla="*/ 160997 w 467532"/>
                <a:gd name="connsiteY18" fmla="*/ 210689 h 549836"/>
                <a:gd name="connsiteX19" fmla="*/ 157238 w 467532"/>
                <a:gd name="connsiteY19" fmla="*/ 157463 h 549836"/>
                <a:gd name="connsiteX20" fmla="*/ 228510 w 467532"/>
                <a:gd name="connsiteY20" fmla="*/ 161045 h 549836"/>
                <a:gd name="connsiteX21" fmla="*/ 177837 w 467532"/>
                <a:gd name="connsiteY21" fmla="*/ 177605 h 549836"/>
                <a:gd name="connsiteX22" fmla="*/ 177837 w 467532"/>
                <a:gd name="connsiteY22" fmla="*/ 187664 h 549836"/>
                <a:gd name="connsiteX23" fmla="*/ 225869 w 467532"/>
                <a:gd name="connsiteY23" fmla="*/ 190572 h 549836"/>
                <a:gd name="connsiteX24" fmla="*/ 259816 w 467532"/>
                <a:gd name="connsiteY24" fmla="*/ 151342 h 549836"/>
                <a:gd name="connsiteX25" fmla="*/ 129920 w 467532"/>
                <a:gd name="connsiteY25" fmla="*/ 54073 h 549836"/>
                <a:gd name="connsiteX26" fmla="*/ 92087 w 467532"/>
                <a:gd name="connsiteY26" fmla="*/ 282393 h 549836"/>
                <a:gd name="connsiteX27" fmla="*/ 113982 w 467532"/>
                <a:gd name="connsiteY27" fmla="*/ 287105 h 549836"/>
                <a:gd name="connsiteX28" fmla="*/ 135978 w 467532"/>
                <a:gd name="connsiteY28" fmla="*/ 265438 h 549836"/>
                <a:gd name="connsiteX29" fmla="*/ 132435 w 467532"/>
                <a:gd name="connsiteY29" fmla="*/ 265438 h 549836"/>
                <a:gd name="connsiteX30" fmla="*/ 92087 w 467532"/>
                <a:gd name="connsiteY30" fmla="*/ 282393 h 549836"/>
                <a:gd name="connsiteX31" fmla="*/ 154393 w 467532"/>
                <a:gd name="connsiteY31" fmla="*/ 270468 h 549836"/>
                <a:gd name="connsiteX32" fmla="*/ 189572 w 467532"/>
                <a:gd name="connsiteY32" fmla="*/ 247112 h 549836"/>
                <a:gd name="connsiteX33" fmla="*/ 163232 w 467532"/>
                <a:gd name="connsiteY33" fmla="*/ 247112 h 549836"/>
                <a:gd name="connsiteX34" fmla="*/ 154393 w 467532"/>
                <a:gd name="connsiteY34" fmla="*/ 270468 h 549836"/>
                <a:gd name="connsiteX35" fmla="*/ 174167 w 467532"/>
                <a:gd name="connsiteY35" fmla="*/ 490926 h 549836"/>
                <a:gd name="connsiteX36" fmla="*/ 198615 w 467532"/>
                <a:gd name="connsiteY36" fmla="*/ 507652 h 549836"/>
                <a:gd name="connsiteX37" fmla="*/ 174167 w 467532"/>
                <a:gd name="connsiteY37" fmla="*/ 484564 h 549836"/>
                <a:gd name="connsiteX38" fmla="*/ 205117 w 467532"/>
                <a:gd name="connsiteY38" fmla="*/ 243937 h 549836"/>
                <a:gd name="connsiteX39" fmla="*/ 276427 w 467532"/>
                <a:gd name="connsiteY39" fmla="*/ 237524 h 549836"/>
                <a:gd name="connsiteX40" fmla="*/ 238873 w 467532"/>
                <a:gd name="connsiteY40" fmla="*/ 207146 h 549836"/>
                <a:gd name="connsiteX41" fmla="*/ 198615 w 467532"/>
                <a:gd name="connsiteY41" fmla="*/ 237524 h 549836"/>
                <a:gd name="connsiteX42" fmla="*/ 207898 w 467532"/>
                <a:gd name="connsiteY42" fmla="*/ 474378 h 549836"/>
                <a:gd name="connsiteX43" fmla="*/ 249262 w 467532"/>
                <a:gd name="connsiteY43" fmla="*/ 493720 h 549836"/>
                <a:gd name="connsiteX44" fmla="*/ 252120 w 467532"/>
                <a:gd name="connsiteY44" fmla="*/ 484564 h 549836"/>
                <a:gd name="connsiteX45" fmla="*/ 207898 w 467532"/>
                <a:gd name="connsiteY45" fmla="*/ 460599 h 549836"/>
                <a:gd name="connsiteX46" fmla="*/ 283120 w 467532"/>
                <a:gd name="connsiteY46" fmla="*/ 313952 h 549836"/>
                <a:gd name="connsiteX47" fmla="*/ 221970 w 467532"/>
                <a:gd name="connsiteY47" fmla="*/ 310384 h 549836"/>
                <a:gd name="connsiteX48" fmla="*/ 228510 w 467532"/>
                <a:gd name="connsiteY48" fmla="*/ 334247 h 549836"/>
                <a:gd name="connsiteX49" fmla="*/ 272795 w 467532"/>
                <a:gd name="connsiteY49" fmla="*/ 357348 h 549836"/>
                <a:gd name="connsiteX50" fmla="*/ 283120 w 467532"/>
                <a:gd name="connsiteY50" fmla="*/ 313952 h 549836"/>
                <a:gd name="connsiteX51" fmla="*/ 282650 w 467532"/>
                <a:gd name="connsiteY51" fmla="*/ 481440 h 549836"/>
                <a:gd name="connsiteX52" fmla="*/ 278091 w 467532"/>
                <a:gd name="connsiteY52" fmla="*/ 423845 h 549836"/>
                <a:gd name="connsiteX53" fmla="*/ 252716 w 467532"/>
                <a:gd name="connsiteY53" fmla="*/ 403601 h 549836"/>
                <a:gd name="connsiteX54" fmla="*/ 241159 w 467532"/>
                <a:gd name="connsiteY54" fmla="*/ 431668 h 549836"/>
                <a:gd name="connsiteX55" fmla="*/ 282650 w 467532"/>
                <a:gd name="connsiteY55" fmla="*/ 481440 h 549836"/>
                <a:gd name="connsiteX56" fmla="*/ 99783 w 467532"/>
                <a:gd name="connsiteY56" fmla="*/ 310384 h 549836"/>
                <a:gd name="connsiteX57" fmla="*/ 85763 w 467532"/>
                <a:gd name="connsiteY57" fmla="*/ 310384 h 549836"/>
                <a:gd name="connsiteX58" fmla="*/ 20929 w 467532"/>
                <a:gd name="connsiteY58" fmla="*/ 350770 h 549836"/>
                <a:gd name="connsiteX59" fmla="*/ 99783 w 467532"/>
                <a:gd name="connsiteY59" fmla="*/ 320467 h 549836"/>
                <a:gd name="connsiteX60" fmla="*/ 439088 w 467532"/>
                <a:gd name="connsiteY60" fmla="*/ 250465 h 549836"/>
                <a:gd name="connsiteX61" fmla="*/ 367664 w 467532"/>
                <a:gd name="connsiteY61" fmla="*/ 227377 h 549836"/>
                <a:gd name="connsiteX62" fmla="*/ 422198 w 467532"/>
                <a:gd name="connsiteY62" fmla="*/ 330564 h 549836"/>
                <a:gd name="connsiteX63" fmla="*/ 463980 w 467532"/>
                <a:gd name="connsiteY63" fmla="*/ 550032 h 549836"/>
                <a:gd name="connsiteX64" fmla="*/ 363130 w 467532"/>
                <a:gd name="connsiteY64" fmla="*/ 550032 h 549836"/>
                <a:gd name="connsiteX65" fmla="*/ 320636 w 467532"/>
                <a:gd name="connsiteY65" fmla="*/ 450274 h 549836"/>
                <a:gd name="connsiteX66" fmla="*/ 287387 w 467532"/>
                <a:gd name="connsiteY66" fmla="*/ 549422 h 549836"/>
                <a:gd name="connsiteX67" fmla="*/ 232905 w 467532"/>
                <a:gd name="connsiteY67" fmla="*/ 549422 h 549836"/>
                <a:gd name="connsiteX68" fmla="*/ 228510 w 467532"/>
                <a:gd name="connsiteY68" fmla="*/ 507652 h 549836"/>
                <a:gd name="connsiteX69" fmla="*/ 188137 w 467532"/>
                <a:gd name="connsiteY69" fmla="*/ 520467 h 549836"/>
                <a:gd name="connsiteX70" fmla="*/ 140271 w 467532"/>
                <a:gd name="connsiteY70" fmla="*/ 497365 h 549836"/>
                <a:gd name="connsiteX71" fmla="*/ 89484 w 467532"/>
                <a:gd name="connsiteY71" fmla="*/ 524188 h 549836"/>
                <a:gd name="connsiteX72" fmla="*/ 160997 w 467532"/>
                <a:gd name="connsiteY72" fmla="*/ 394242 h 549836"/>
                <a:gd name="connsiteX73" fmla="*/ 133794 w 467532"/>
                <a:gd name="connsiteY73" fmla="*/ 334247 h 549836"/>
                <a:gd name="connsiteX74" fmla="*/ 4038 w 467532"/>
                <a:gd name="connsiteY74" fmla="*/ 373934 h 549836"/>
                <a:gd name="connsiteX75" fmla="*/ 1155 w 467532"/>
                <a:gd name="connsiteY75" fmla="*/ 317623 h 549836"/>
                <a:gd name="connsiteX76" fmla="*/ 102616 w 467532"/>
                <a:gd name="connsiteY76" fmla="*/ 247646 h 549836"/>
                <a:gd name="connsiteX77" fmla="*/ 113118 w 467532"/>
                <a:gd name="connsiteY77" fmla="*/ 223656 h 549836"/>
                <a:gd name="connsiteX78" fmla="*/ 28486 w 467532"/>
                <a:gd name="connsiteY78" fmla="*/ 247646 h 549836"/>
                <a:gd name="connsiteX79" fmla="*/ 24650 w 467532"/>
                <a:gd name="connsiteY79" fmla="*/ 233879 h 549836"/>
                <a:gd name="connsiteX80" fmla="*/ 102616 w 467532"/>
                <a:gd name="connsiteY80" fmla="*/ 157463 h 549836"/>
                <a:gd name="connsiteX81" fmla="*/ 11569 w 467532"/>
                <a:gd name="connsiteY81" fmla="*/ 20824 h 549836"/>
                <a:gd name="connsiteX82" fmla="*/ 28486 w 467532"/>
                <a:gd name="connsiteY82" fmla="*/ 682 h 549836"/>
                <a:gd name="connsiteX83" fmla="*/ 211670 w 467532"/>
                <a:gd name="connsiteY83" fmla="*/ 4378 h 549836"/>
                <a:gd name="connsiteX84" fmla="*/ 266242 w 467532"/>
                <a:gd name="connsiteY84" fmla="*/ 1063 h 549836"/>
                <a:gd name="connsiteX85" fmla="*/ 426490 w 467532"/>
                <a:gd name="connsiteY85" fmla="*/ 1063 h 549836"/>
                <a:gd name="connsiteX86" fmla="*/ 436193 w 467532"/>
                <a:gd name="connsiteY86" fmla="*/ 150250 h 549836"/>
                <a:gd name="connsiteX87" fmla="*/ 367664 w 467532"/>
                <a:gd name="connsiteY87" fmla="*/ 170163 h 549836"/>
                <a:gd name="connsiteX88" fmla="*/ 364933 w 467532"/>
                <a:gd name="connsiteY88" fmla="*/ 187664 h 549836"/>
                <a:gd name="connsiteX89" fmla="*/ 449452 w 467532"/>
                <a:gd name="connsiteY89" fmla="*/ 233879 h 549836"/>
                <a:gd name="connsiteX90" fmla="*/ 439088 w 467532"/>
                <a:gd name="connsiteY90" fmla="*/ 250465 h 54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467532" h="549836">
                  <a:moveTo>
                    <a:pt x="303923" y="355799"/>
                  </a:moveTo>
                  <a:cubicBezTo>
                    <a:pt x="281406" y="415578"/>
                    <a:pt x="362749" y="439936"/>
                    <a:pt x="394105" y="476436"/>
                  </a:cubicBezTo>
                  <a:lnTo>
                    <a:pt x="436193" y="452979"/>
                  </a:lnTo>
                  <a:cubicBezTo>
                    <a:pt x="431608" y="412136"/>
                    <a:pt x="357034" y="404592"/>
                    <a:pt x="361581" y="360345"/>
                  </a:cubicBezTo>
                  <a:cubicBezTo>
                    <a:pt x="369378" y="353741"/>
                    <a:pt x="376160" y="342616"/>
                    <a:pt x="386282" y="340495"/>
                  </a:cubicBezTo>
                  <a:cubicBezTo>
                    <a:pt x="389825" y="329484"/>
                    <a:pt x="380618" y="322779"/>
                    <a:pt x="373950" y="316111"/>
                  </a:cubicBezTo>
                  <a:cubicBezTo>
                    <a:pt x="341235" y="302903"/>
                    <a:pt x="324382" y="334958"/>
                    <a:pt x="303923" y="355799"/>
                  </a:cubicBezTo>
                  <a:moveTo>
                    <a:pt x="346518" y="106409"/>
                  </a:moveTo>
                  <a:cubicBezTo>
                    <a:pt x="355358" y="84324"/>
                    <a:pt x="356412" y="57032"/>
                    <a:pt x="345820" y="39773"/>
                  </a:cubicBezTo>
                  <a:lnTo>
                    <a:pt x="236918" y="35950"/>
                  </a:lnTo>
                  <a:lnTo>
                    <a:pt x="236918" y="49907"/>
                  </a:lnTo>
                  <a:cubicBezTo>
                    <a:pt x="256031" y="75066"/>
                    <a:pt x="277189" y="92846"/>
                    <a:pt x="301014" y="107603"/>
                  </a:cubicBezTo>
                  <a:lnTo>
                    <a:pt x="279145" y="113750"/>
                  </a:lnTo>
                  <a:cubicBezTo>
                    <a:pt x="248030" y="135022"/>
                    <a:pt x="321220" y="165515"/>
                    <a:pt x="332561" y="173834"/>
                  </a:cubicBezTo>
                  <a:lnTo>
                    <a:pt x="361987" y="126717"/>
                  </a:lnTo>
                  <a:cubicBezTo>
                    <a:pt x="361098" y="116112"/>
                    <a:pt x="354761" y="109915"/>
                    <a:pt x="346518" y="106409"/>
                  </a:cubicBezTo>
                  <a:moveTo>
                    <a:pt x="129920" y="54073"/>
                  </a:moveTo>
                  <a:cubicBezTo>
                    <a:pt x="106489" y="94548"/>
                    <a:pt x="133794" y="162023"/>
                    <a:pt x="140271" y="200643"/>
                  </a:cubicBezTo>
                  <a:cubicBezTo>
                    <a:pt x="145795" y="206155"/>
                    <a:pt x="151498" y="213635"/>
                    <a:pt x="160997" y="210689"/>
                  </a:cubicBezTo>
                  <a:cubicBezTo>
                    <a:pt x="167525" y="189531"/>
                    <a:pt x="136461" y="175739"/>
                    <a:pt x="157238" y="157463"/>
                  </a:cubicBezTo>
                  <a:cubicBezTo>
                    <a:pt x="178726" y="163813"/>
                    <a:pt x="206958" y="144484"/>
                    <a:pt x="228510" y="161045"/>
                  </a:cubicBezTo>
                  <a:cubicBezTo>
                    <a:pt x="217245" y="179434"/>
                    <a:pt x="193776" y="170163"/>
                    <a:pt x="177837" y="177605"/>
                  </a:cubicBezTo>
                  <a:lnTo>
                    <a:pt x="177837" y="187664"/>
                  </a:lnTo>
                  <a:lnTo>
                    <a:pt x="225869" y="190572"/>
                  </a:lnTo>
                  <a:cubicBezTo>
                    <a:pt x="233336" y="180361"/>
                    <a:pt x="267321" y="170760"/>
                    <a:pt x="259816" y="151342"/>
                  </a:cubicBezTo>
                  <a:cubicBezTo>
                    <a:pt x="227837" y="106194"/>
                    <a:pt x="173151" y="79867"/>
                    <a:pt x="129920" y="54073"/>
                  </a:cubicBezTo>
                  <a:moveTo>
                    <a:pt x="92087" y="282393"/>
                  </a:moveTo>
                  <a:cubicBezTo>
                    <a:pt x="97066" y="290686"/>
                    <a:pt x="106883" y="285784"/>
                    <a:pt x="113982" y="287105"/>
                  </a:cubicBezTo>
                  <a:cubicBezTo>
                    <a:pt x="116573" y="266835"/>
                    <a:pt x="148170" y="291905"/>
                    <a:pt x="135978" y="265438"/>
                  </a:cubicBezTo>
                  <a:lnTo>
                    <a:pt x="132435" y="265438"/>
                  </a:lnTo>
                  <a:cubicBezTo>
                    <a:pt x="119037" y="258441"/>
                    <a:pt x="97066" y="265438"/>
                    <a:pt x="92087" y="282393"/>
                  </a:cubicBezTo>
                  <a:moveTo>
                    <a:pt x="154393" y="270468"/>
                  </a:moveTo>
                  <a:cubicBezTo>
                    <a:pt x="170675" y="279942"/>
                    <a:pt x="193331" y="278443"/>
                    <a:pt x="189572" y="247112"/>
                  </a:cubicBezTo>
                  <a:lnTo>
                    <a:pt x="163232" y="247112"/>
                  </a:lnTo>
                  <a:cubicBezTo>
                    <a:pt x="158165" y="253424"/>
                    <a:pt x="150558" y="259698"/>
                    <a:pt x="154393" y="270468"/>
                  </a:cubicBezTo>
                  <a:moveTo>
                    <a:pt x="174167" y="490926"/>
                  </a:moveTo>
                  <a:cubicBezTo>
                    <a:pt x="178726" y="498292"/>
                    <a:pt x="185394" y="512199"/>
                    <a:pt x="198615" y="507652"/>
                  </a:cubicBezTo>
                  <a:cubicBezTo>
                    <a:pt x="197497" y="496603"/>
                    <a:pt x="191922" y="476194"/>
                    <a:pt x="174167" y="484564"/>
                  </a:cubicBezTo>
                  <a:close/>
                  <a:moveTo>
                    <a:pt x="205117" y="243937"/>
                  </a:moveTo>
                  <a:cubicBezTo>
                    <a:pt x="230441" y="238400"/>
                    <a:pt x="257835" y="257679"/>
                    <a:pt x="276427" y="237524"/>
                  </a:cubicBezTo>
                  <a:cubicBezTo>
                    <a:pt x="268071" y="219909"/>
                    <a:pt x="268071" y="190572"/>
                    <a:pt x="238873" y="207146"/>
                  </a:cubicBezTo>
                  <a:cubicBezTo>
                    <a:pt x="225869" y="217306"/>
                    <a:pt x="196583" y="212721"/>
                    <a:pt x="198615" y="237524"/>
                  </a:cubicBezTo>
                  <a:close/>
                  <a:moveTo>
                    <a:pt x="207898" y="474378"/>
                  </a:moveTo>
                  <a:cubicBezTo>
                    <a:pt x="209803" y="495498"/>
                    <a:pt x="235152" y="487231"/>
                    <a:pt x="249262" y="493720"/>
                  </a:cubicBezTo>
                  <a:lnTo>
                    <a:pt x="252120" y="484564"/>
                  </a:lnTo>
                  <a:cubicBezTo>
                    <a:pt x="238873" y="474378"/>
                    <a:pt x="229488" y="452230"/>
                    <a:pt x="207898" y="460599"/>
                  </a:cubicBezTo>
                  <a:close/>
                  <a:moveTo>
                    <a:pt x="283120" y="313952"/>
                  </a:moveTo>
                  <a:cubicBezTo>
                    <a:pt x="267067" y="302903"/>
                    <a:pt x="239966" y="306701"/>
                    <a:pt x="221970" y="310384"/>
                  </a:cubicBezTo>
                  <a:cubicBezTo>
                    <a:pt x="226656" y="317623"/>
                    <a:pt x="227736" y="326081"/>
                    <a:pt x="228510" y="334247"/>
                  </a:cubicBezTo>
                  <a:cubicBezTo>
                    <a:pt x="239966" y="343531"/>
                    <a:pt x="252120" y="363736"/>
                    <a:pt x="272795" y="357348"/>
                  </a:cubicBezTo>
                  <a:cubicBezTo>
                    <a:pt x="281215" y="345448"/>
                    <a:pt x="285000" y="330564"/>
                    <a:pt x="283120" y="313952"/>
                  </a:cubicBezTo>
                  <a:moveTo>
                    <a:pt x="282650" y="481440"/>
                  </a:moveTo>
                  <a:lnTo>
                    <a:pt x="278091" y="423845"/>
                  </a:lnTo>
                  <a:cubicBezTo>
                    <a:pt x="275818" y="414790"/>
                    <a:pt x="268909" y="396807"/>
                    <a:pt x="252716" y="403601"/>
                  </a:cubicBezTo>
                  <a:cubicBezTo>
                    <a:pt x="233108" y="398966"/>
                    <a:pt x="243395" y="422842"/>
                    <a:pt x="241159" y="431668"/>
                  </a:cubicBezTo>
                  <a:cubicBezTo>
                    <a:pt x="258457" y="446375"/>
                    <a:pt x="263156" y="478112"/>
                    <a:pt x="282650" y="481440"/>
                  </a:cubicBezTo>
                  <a:moveTo>
                    <a:pt x="99783" y="310384"/>
                  </a:moveTo>
                  <a:lnTo>
                    <a:pt x="85763" y="310384"/>
                  </a:lnTo>
                  <a:cubicBezTo>
                    <a:pt x="66014" y="317623"/>
                    <a:pt x="22707" y="327783"/>
                    <a:pt x="20929" y="350770"/>
                  </a:cubicBezTo>
                  <a:cubicBezTo>
                    <a:pt x="48234" y="343531"/>
                    <a:pt x="72567" y="329738"/>
                    <a:pt x="99783" y="320467"/>
                  </a:cubicBezTo>
                  <a:close/>
                  <a:moveTo>
                    <a:pt x="439088" y="250465"/>
                  </a:moveTo>
                  <a:cubicBezTo>
                    <a:pt x="412825" y="249538"/>
                    <a:pt x="390181" y="211629"/>
                    <a:pt x="367664" y="227377"/>
                  </a:cubicBezTo>
                  <a:cubicBezTo>
                    <a:pt x="380872" y="264283"/>
                    <a:pt x="409904" y="294585"/>
                    <a:pt x="422198" y="330564"/>
                  </a:cubicBezTo>
                  <a:cubicBezTo>
                    <a:pt x="443800" y="379573"/>
                    <a:pt x="479043" y="486405"/>
                    <a:pt x="463980" y="550032"/>
                  </a:cubicBezTo>
                  <a:lnTo>
                    <a:pt x="363130" y="550032"/>
                  </a:lnTo>
                  <a:cubicBezTo>
                    <a:pt x="330288" y="540748"/>
                    <a:pt x="354608" y="455875"/>
                    <a:pt x="320636" y="450274"/>
                  </a:cubicBezTo>
                  <a:cubicBezTo>
                    <a:pt x="311314" y="473502"/>
                    <a:pt x="314057" y="501150"/>
                    <a:pt x="287387" y="549422"/>
                  </a:cubicBezTo>
                  <a:lnTo>
                    <a:pt x="232905" y="549422"/>
                  </a:lnTo>
                  <a:cubicBezTo>
                    <a:pt x="237045" y="513050"/>
                    <a:pt x="231457" y="511297"/>
                    <a:pt x="228510" y="507652"/>
                  </a:cubicBezTo>
                  <a:cubicBezTo>
                    <a:pt x="209803" y="506649"/>
                    <a:pt x="211670" y="536113"/>
                    <a:pt x="188137" y="520467"/>
                  </a:cubicBezTo>
                  <a:cubicBezTo>
                    <a:pt x="167525" y="524188"/>
                    <a:pt x="161950" y="490926"/>
                    <a:pt x="140271" y="497365"/>
                  </a:cubicBezTo>
                  <a:cubicBezTo>
                    <a:pt x="132892" y="514980"/>
                    <a:pt x="112102" y="537878"/>
                    <a:pt x="89484" y="524188"/>
                  </a:cubicBezTo>
                  <a:cubicBezTo>
                    <a:pt x="109194" y="481655"/>
                    <a:pt x="207898" y="464180"/>
                    <a:pt x="160997" y="394242"/>
                  </a:cubicBezTo>
                  <a:cubicBezTo>
                    <a:pt x="151498" y="373934"/>
                    <a:pt x="159067" y="344521"/>
                    <a:pt x="133794" y="334247"/>
                  </a:cubicBezTo>
                  <a:cubicBezTo>
                    <a:pt x="89484" y="346274"/>
                    <a:pt x="48234" y="362873"/>
                    <a:pt x="4038" y="373934"/>
                  </a:cubicBezTo>
                  <a:cubicBezTo>
                    <a:pt x="8763" y="357348"/>
                    <a:pt x="-3493" y="334247"/>
                    <a:pt x="1155" y="317623"/>
                  </a:cubicBezTo>
                  <a:cubicBezTo>
                    <a:pt x="48234" y="311311"/>
                    <a:pt x="62344" y="262378"/>
                    <a:pt x="102616" y="247646"/>
                  </a:cubicBezTo>
                  <a:cubicBezTo>
                    <a:pt x="111175" y="241182"/>
                    <a:pt x="114909" y="233879"/>
                    <a:pt x="113118" y="223656"/>
                  </a:cubicBezTo>
                  <a:cubicBezTo>
                    <a:pt x="84810" y="211629"/>
                    <a:pt x="54724" y="236584"/>
                    <a:pt x="28486" y="247646"/>
                  </a:cubicBezTo>
                  <a:cubicBezTo>
                    <a:pt x="21869" y="244953"/>
                    <a:pt x="25476" y="238400"/>
                    <a:pt x="24650" y="233879"/>
                  </a:cubicBezTo>
                  <a:cubicBezTo>
                    <a:pt x="49047" y="205190"/>
                    <a:pt x="128003" y="217306"/>
                    <a:pt x="102616" y="157463"/>
                  </a:cubicBezTo>
                  <a:cubicBezTo>
                    <a:pt x="81013" y="108492"/>
                    <a:pt x="85763" y="27403"/>
                    <a:pt x="11569" y="20824"/>
                  </a:cubicBezTo>
                  <a:cubicBezTo>
                    <a:pt x="4877" y="6143"/>
                    <a:pt x="22707" y="7248"/>
                    <a:pt x="28486" y="682"/>
                  </a:cubicBezTo>
                  <a:cubicBezTo>
                    <a:pt x="92252" y="-5782"/>
                    <a:pt x="158165" y="55140"/>
                    <a:pt x="211670" y="4378"/>
                  </a:cubicBezTo>
                  <a:cubicBezTo>
                    <a:pt x="229488" y="4378"/>
                    <a:pt x="252120" y="15592"/>
                    <a:pt x="266242" y="1063"/>
                  </a:cubicBezTo>
                  <a:lnTo>
                    <a:pt x="426490" y="1063"/>
                  </a:lnTo>
                  <a:cubicBezTo>
                    <a:pt x="456691" y="59407"/>
                    <a:pt x="433335" y="96745"/>
                    <a:pt x="436193" y="150250"/>
                  </a:cubicBezTo>
                  <a:cubicBezTo>
                    <a:pt x="439736" y="163813"/>
                    <a:pt x="398703" y="177605"/>
                    <a:pt x="367664" y="170163"/>
                  </a:cubicBezTo>
                  <a:cubicBezTo>
                    <a:pt x="362101" y="173910"/>
                    <a:pt x="365746" y="181314"/>
                    <a:pt x="364933" y="187664"/>
                  </a:cubicBezTo>
                  <a:cubicBezTo>
                    <a:pt x="385533" y="211629"/>
                    <a:pt x="468235" y="175739"/>
                    <a:pt x="449452" y="233879"/>
                  </a:cubicBezTo>
                  <a:cubicBezTo>
                    <a:pt x="449452" y="238400"/>
                    <a:pt x="449452" y="249538"/>
                    <a:pt x="439088" y="250465"/>
                  </a:cubicBezTo>
                </a:path>
              </a:pathLst>
            </a:custGeom>
            <a:solidFill>
              <a:schemeClr val="tx1"/>
            </a:solidFill>
            <a:ln w="12700" cap="flat">
              <a:noFill/>
              <a:prstDash val="solid"/>
              <a:miter/>
            </a:ln>
          </p:spPr>
          <p:txBody>
            <a:bodyPr rtlCol="0" anchor="ctr"/>
            <a:lstStyle/>
            <a:p>
              <a:endParaRPr lang="fr-FR"/>
            </a:p>
          </p:txBody>
        </p:sp>
        <p:sp>
          <p:nvSpPr>
            <p:cNvPr id="127" name="Forme libre : forme 126">
              <a:extLst>
                <a:ext uri="{FF2B5EF4-FFF2-40B4-BE49-F238E27FC236}">
                  <a16:creationId xmlns:a16="http://schemas.microsoft.com/office/drawing/2014/main" id="{A72D048B-4264-3078-EC2B-726F530C0152}"/>
                </a:ext>
              </a:extLst>
            </p:cNvPr>
            <p:cNvSpPr/>
            <p:nvPr/>
          </p:nvSpPr>
          <p:spPr>
            <a:xfrm flipV="1">
              <a:off x="3058133" y="4183000"/>
              <a:ext cx="359787" cy="76677"/>
            </a:xfrm>
            <a:custGeom>
              <a:avLst/>
              <a:gdLst>
                <a:gd name="connsiteX0" fmla="*/ 155720 w 447724"/>
                <a:gd name="connsiteY0" fmla="*/ 93466 h 95419"/>
                <a:gd name="connsiteX1" fmla="*/ 19 w 447724"/>
                <a:gd name="connsiteY1" fmla="*/ 89998 h 95419"/>
                <a:gd name="connsiteX2" fmla="*/ 19 w 447724"/>
                <a:gd name="connsiteY2" fmla="*/ 10370 h 95419"/>
                <a:gd name="connsiteX3" fmla="*/ 18789 w 447724"/>
                <a:gd name="connsiteY3" fmla="*/ 10370 h 95419"/>
                <a:gd name="connsiteX4" fmla="*/ 79520 w 447724"/>
                <a:gd name="connsiteY4" fmla="*/ 3143 h 95419"/>
                <a:gd name="connsiteX5" fmla="*/ 318420 w 447724"/>
                <a:gd name="connsiteY5" fmla="*/ 11475 h 95419"/>
                <a:gd name="connsiteX6" fmla="*/ 290797 w 447724"/>
                <a:gd name="connsiteY6" fmla="*/ 16008 h 95419"/>
                <a:gd name="connsiteX7" fmla="*/ 270998 w 447724"/>
                <a:gd name="connsiteY7" fmla="*/ 50679 h 95419"/>
                <a:gd name="connsiteX8" fmla="*/ 359796 w 447724"/>
                <a:gd name="connsiteY8" fmla="*/ 68866 h 95419"/>
                <a:gd name="connsiteX9" fmla="*/ 372902 w 447724"/>
                <a:gd name="connsiteY9" fmla="*/ 19463 h 95419"/>
                <a:gd name="connsiteX10" fmla="*/ 365435 w 447724"/>
                <a:gd name="connsiteY10" fmla="*/ 13049 h 95419"/>
                <a:gd name="connsiteX11" fmla="*/ 447743 w 447724"/>
                <a:gd name="connsiteY11" fmla="*/ 9722 h 95419"/>
                <a:gd name="connsiteX12" fmla="*/ 447743 w 447724"/>
                <a:gd name="connsiteY12" fmla="*/ 92196 h 95419"/>
                <a:gd name="connsiteX13" fmla="*/ 155720 w 447724"/>
                <a:gd name="connsiteY13" fmla="*/ 93466 h 9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7724" h="95419">
                  <a:moveTo>
                    <a:pt x="155720" y="93466"/>
                  </a:moveTo>
                  <a:cubicBezTo>
                    <a:pt x="55238" y="99917"/>
                    <a:pt x="1378" y="89605"/>
                    <a:pt x="19" y="89998"/>
                  </a:cubicBezTo>
                  <a:lnTo>
                    <a:pt x="19" y="10370"/>
                  </a:lnTo>
                  <a:lnTo>
                    <a:pt x="18789" y="10370"/>
                  </a:lnTo>
                  <a:cubicBezTo>
                    <a:pt x="41421" y="3601"/>
                    <a:pt x="56800" y="3143"/>
                    <a:pt x="79520" y="3143"/>
                  </a:cubicBezTo>
                  <a:cubicBezTo>
                    <a:pt x="163797" y="-5454"/>
                    <a:pt x="234778" y="6903"/>
                    <a:pt x="318420" y="11475"/>
                  </a:cubicBezTo>
                  <a:cubicBezTo>
                    <a:pt x="308958" y="14269"/>
                    <a:pt x="299420" y="16567"/>
                    <a:pt x="290797" y="16008"/>
                  </a:cubicBezTo>
                  <a:cubicBezTo>
                    <a:pt x="276599" y="26727"/>
                    <a:pt x="267645" y="33687"/>
                    <a:pt x="270998" y="50679"/>
                  </a:cubicBezTo>
                  <a:cubicBezTo>
                    <a:pt x="293172" y="74314"/>
                    <a:pt x="333787" y="54781"/>
                    <a:pt x="359796" y="68866"/>
                  </a:cubicBezTo>
                  <a:cubicBezTo>
                    <a:pt x="382783" y="60027"/>
                    <a:pt x="367441" y="34982"/>
                    <a:pt x="372902" y="19463"/>
                  </a:cubicBezTo>
                  <a:cubicBezTo>
                    <a:pt x="370629" y="15094"/>
                    <a:pt x="368115" y="15462"/>
                    <a:pt x="365435" y="13049"/>
                  </a:cubicBezTo>
                  <a:cubicBezTo>
                    <a:pt x="391038" y="13240"/>
                    <a:pt x="418317" y="12427"/>
                    <a:pt x="447743" y="9722"/>
                  </a:cubicBezTo>
                  <a:lnTo>
                    <a:pt x="447743" y="92196"/>
                  </a:lnTo>
                  <a:cubicBezTo>
                    <a:pt x="323373" y="100184"/>
                    <a:pt x="235628" y="88614"/>
                    <a:pt x="155720" y="93466"/>
                  </a:cubicBezTo>
                </a:path>
              </a:pathLst>
            </a:custGeom>
            <a:solidFill>
              <a:schemeClr val="tx1"/>
            </a:solidFill>
            <a:ln w="12700" cap="flat">
              <a:noFill/>
              <a:prstDash val="solid"/>
              <a:miter/>
            </a:ln>
          </p:spPr>
          <p:txBody>
            <a:bodyPr rtlCol="0" anchor="ctr"/>
            <a:lstStyle/>
            <a:p>
              <a:endParaRPr lang="fr-FR"/>
            </a:p>
          </p:txBody>
        </p:sp>
        <p:sp>
          <p:nvSpPr>
            <p:cNvPr id="128" name="Forme libre : forme 127">
              <a:extLst>
                <a:ext uri="{FF2B5EF4-FFF2-40B4-BE49-F238E27FC236}">
                  <a16:creationId xmlns:a16="http://schemas.microsoft.com/office/drawing/2014/main" id="{BDD8C947-092F-42BB-461E-D6ACB07A14F0}"/>
                </a:ext>
              </a:extLst>
            </p:cNvPr>
            <p:cNvSpPr/>
            <p:nvPr/>
          </p:nvSpPr>
          <p:spPr>
            <a:xfrm flipV="1">
              <a:off x="3874099" y="4137151"/>
              <a:ext cx="167881" cy="440748"/>
            </a:xfrm>
            <a:custGeom>
              <a:avLst/>
              <a:gdLst>
                <a:gd name="connsiteX0" fmla="*/ 74715 w 208914"/>
                <a:gd name="connsiteY0" fmla="*/ 323902 h 548473"/>
                <a:gd name="connsiteX1" fmla="*/ 17134 w 208914"/>
                <a:gd name="connsiteY1" fmla="*/ 326493 h 548473"/>
                <a:gd name="connsiteX2" fmla="*/ 59374 w 208914"/>
                <a:gd name="connsiteY2" fmla="*/ 336831 h 548473"/>
                <a:gd name="connsiteX3" fmla="*/ 74715 w 208914"/>
                <a:gd name="connsiteY3" fmla="*/ 323902 h 548473"/>
                <a:gd name="connsiteX4" fmla="*/ 134405 w 208914"/>
                <a:gd name="connsiteY4" fmla="*/ 127891 h 548473"/>
                <a:gd name="connsiteX5" fmla="*/ 134405 w 208914"/>
                <a:gd name="connsiteY5" fmla="*/ 103596 h 548473"/>
                <a:gd name="connsiteX6" fmla="*/ 36857 w 208914"/>
                <a:gd name="connsiteY6" fmla="*/ 72735 h 548473"/>
                <a:gd name="connsiteX7" fmla="*/ 36857 w 208914"/>
                <a:gd name="connsiteY7" fmla="*/ 94757 h 548473"/>
                <a:gd name="connsiteX8" fmla="*/ 79262 w 208914"/>
                <a:gd name="connsiteY8" fmla="*/ 112410 h 548473"/>
                <a:gd name="connsiteX9" fmla="*/ 134405 w 208914"/>
                <a:gd name="connsiteY9" fmla="*/ 127891 h 548473"/>
                <a:gd name="connsiteX10" fmla="*/ 106859 w 208914"/>
                <a:gd name="connsiteY10" fmla="*/ 459093 h 548473"/>
                <a:gd name="connsiteX11" fmla="*/ 91619 w 208914"/>
                <a:gd name="connsiteY11" fmla="*/ 442012 h 548473"/>
                <a:gd name="connsiteX12" fmla="*/ 73204 w 208914"/>
                <a:gd name="connsiteY12" fmla="*/ 467602 h 548473"/>
                <a:gd name="connsiteX13" fmla="*/ 106859 w 208914"/>
                <a:gd name="connsiteY13" fmla="*/ 459093 h 548473"/>
                <a:gd name="connsiteX14" fmla="*/ 108167 w 208914"/>
                <a:gd name="connsiteY14" fmla="*/ 419609 h 548473"/>
                <a:gd name="connsiteX15" fmla="*/ 123369 w 208914"/>
                <a:gd name="connsiteY15" fmla="*/ 392927 h 548473"/>
                <a:gd name="connsiteX16" fmla="*/ 98109 w 208914"/>
                <a:gd name="connsiteY16" fmla="*/ 409081 h 548473"/>
                <a:gd name="connsiteX17" fmla="*/ 126214 w 208914"/>
                <a:gd name="connsiteY17" fmla="*/ 195404 h 548473"/>
                <a:gd name="connsiteX18" fmla="*/ 126214 w 208914"/>
                <a:gd name="connsiteY18" fmla="*/ 167248 h 548473"/>
                <a:gd name="connsiteX19" fmla="*/ 98363 w 208914"/>
                <a:gd name="connsiteY19" fmla="*/ 171934 h 548473"/>
                <a:gd name="connsiteX20" fmla="*/ 126214 w 208914"/>
                <a:gd name="connsiteY20" fmla="*/ 195404 h 548473"/>
                <a:gd name="connsiteX21" fmla="*/ 136412 w 208914"/>
                <a:gd name="connsiteY21" fmla="*/ 268975 h 548473"/>
                <a:gd name="connsiteX22" fmla="*/ 84063 w 208914"/>
                <a:gd name="connsiteY22" fmla="*/ 268975 h 548473"/>
                <a:gd name="connsiteX23" fmla="*/ 84063 w 208914"/>
                <a:gd name="connsiteY23" fmla="*/ 288253 h 548473"/>
                <a:gd name="connsiteX24" fmla="*/ 136412 w 208914"/>
                <a:gd name="connsiteY24" fmla="*/ 288253 h 548473"/>
                <a:gd name="connsiteX25" fmla="*/ 165850 w 208914"/>
                <a:gd name="connsiteY25" fmla="*/ 32070 h 548473"/>
                <a:gd name="connsiteX26" fmla="*/ 114733 w 208914"/>
                <a:gd name="connsiteY26" fmla="*/ 32070 h 548473"/>
                <a:gd name="connsiteX27" fmla="*/ 78944 w 208914"/>
                <a:gd name="connsiteY27" fmla="*/ 26799 h 548473"/>
                <a:gd name="connsiteX28" fmla="*/ 83085 w 208914"/>
                <a:gd name="connsiteY28" fmla="*/ 41341 h 548473"/>
                <a:gd name="connsiteX29" fmla="*/ 165850 w 208914"/>
                <a:gd name="connsiteY29" fmla="*/ 32070 h 548473"/>
                <a:gd name="connsiteX30" fmla="*/ 8993 w 208914"/>
                <a:gd name="connsiteY30" fmla="*/ 156961 h 548473"/>
                <a:gd name="connsiteX31" fmla="*/ 44845 w 208914"/>
                <a:gd name="connsiteY31" fmla="*/ 156961 h 548473"/>
                <a:gd name="connsiteX32" fmla="*/ 44845 w 208914"/>
                <a:gd name="connsiteY32" fmla="*/ 146903 h 548473"/>
                <a:gd name="connsiteX33" fmla="*/ 8993 w 208914"/>
                <a:gd name="connsiteY33" fmla="*/ 146903 h 548473"/>
                <a:gd name="connsiteX34" fmla="*/ 70321 w 208914"/>
                <a:gd name="connsiteY34" fmla="*/ 383211 h 548473"/>
                <a:gd name="connsiteX35" fmla="*/ 30545 w 208914"/>
                <a:gd name="connsiteY35" fmla="*/ 368924 h 548473"/>
                <a:gd name="connsiteX36" fmla="*/ 22734 w 208914"/>
                <a:gd name="connsiteY36" fmla="*/ 394857 h 548473"/>
                <a:gd name="connsiteX37" fmla="*/ 70321 w 208914"/>
                <a:gd name="connsiteY37" fmla="*/ 383211 h 548473"/>
                <a:gd name="connsiteX38" fmla="*/ 25998 w 208914"/>
                <a:gd name="connsiteY38" fmla="*/ 423470 h 548473"/>
                <a:gd name="connsiteX39" fmla="*/ 53544 w 208914"/>
                <a:gd name="connsiteY39" fmla="*/ 423470 h 548473"/>
                <a:gd name="connsiteX40" fmla="*/ 53544 w 208914"/>
                <a:gd name="connsiteY40" fmla="*/ 413437 h 548473"/>
                <a:gd name="connsiteX41" fmla="*/ 25998 w 208914"/>
                <a:gd name="connsiteY41" fmla="*/ 413437 h 548473"/>
                <a:gd name="connsiteX42" fmla="*/ 195416 w 208914"/>
                <a:gd name="connsiteY42" fmla="*/ 402299 h 548473"/>
                <a:gd name="connsiteX43" fmla="*/ 195416 w 208914"/>
                <a:gd name="connsiteY43" fmla="*/ 371235 h 548473"/>
                <a:gd name="connsiteX44" fmla="*/ 150941 w 208914"/>
                <a:gd name="connsiteY44" fmla="*/ 376226 h 548473"/>
                <a:gd name="connsiteX45" fmla="*/ 195416 w 208914"/>
                <a:gd name="connsiteY45" fmla="*/ 402299 h 548473"/>
                <a:gd name="connsiteX46" fmla="*/ 83085 w 208914"/>
                <a:gd name="connsiteY46" fmla="*/ 517386 h 548473"/>
                <a:gd name="connsiteX47" fmla="*/ 209030 w 208914"/>
                <a:gd name="connsiteY47" fmla="*/ 500749 h 548473"/>
                <a:gd name="connsiteX48" fmla="*/ 209030 w 208914"/>
                <a:gd name="connsiteY48" fmla="*/ 548666 h 548473"/>
                <a:gd name="connsiteX49" fmla="*/ 29135 w 208914"/>
                <a:gd name="connsiteY49" fmla="*/ 548666 h 548473"/>
                <a:gd name="connsiteX50" fmla="*/ 116 w 208914"/>
                <a:gd name="connsiteY50" fmla="*/ 457582 h 548473"/>
                <a:gd name="connsiteX51" fmla="*/ 45175 w 208914"/>
                <a:gd name="connsiteY51" fmla="*/ 450038 h 548473"/>
                <a:gd name="connsiteX52" fmla="*/ 45175 w 208914"/>
                <a:gd name="connsiteY52" fmla="*/ 439980 h 548473"/>
                <a:gd name="connsiteX53" fmla="*/ 116 w 208914"/>
                <a:gd name="connsiteY53" fmla="*/ 446381 h 548473"/>
                <a:gd name="connsiteX54" fmla="*/ 116 w 208914"/>
                <a:gd name="connsiteY54" fmla="*/ 290730 h 548473"/>
                <a:gd name="connsiteX55" fmla="*/ 19978 w 208914"/>
                <a:gd name="connsiteY55" fmla="*/ 290730 h 548473"/>
                <a:gd name="connsiteX56" fmla="*/ 23903 w 208914"/>
                <a:gd name="connsiteY56" fmla="*/ 280583 h 548473"/>
                <a:gd name="connsiteX57" fmla="*/ 19978 w 208914"/>
                <a:gd name="connsiteY57" fmla="*/ 273153 h 548473"/>
                <a:gd name="connsiteX58" fmla="*/ 116 w 208914"/>
                <a:gd name="connsiteY58" fmla="*/ 273153 h 548473"/>
                <a:gd name="connsiteX59" fmla="*/ 116 w 208914"/>
                <a:gd name="connsiteY59" fmla="*/ 254217 h 548473"/>
                <a:gd name="connsiteX60" fmla="*/ 19978 w 208914"/>
                <a:gd name="connsiteY60" fmla="*/ 253773 h 548473"/>
                <a:gd name="connsiteX61" fmla="*/ 21261 w 208914"/>
                <a:gd name="connsiteY61" fmla="*/ 251258 h 548473"/>
                <a:gd name="connsiteX62" fmla="*/ 48845 w 208914"/>
                <a:gd name="connsiteY62" fmla="*/ 243638 h 548473"/>
                <a:gd name="connsiteX63" fmla="*/ 48845 w 208914"/>
                <a:gd name="connsiteY63" fmla="*/ 233618 h 548473"/>
                <a:gd name="connsiteX64" fmla="*/ 27929 w 208914"/>
                <a:gd name="connsiteY64" fmla="*/ 233618 h 548473"/>
                <a:gd name="connsiteX65" fmla="*/ 15686 w 208914"/>
                <a:gd name="connsiteY65" fmla="*/ 238495 h 548473"/>
                <a:gd name="connsiteX66" fmla="*/ 116 w 208914"/>
                <a:gd name="connsiteY66" fmla="*/ 236501 h 548473"/>
                <a:gd name="connsiteX67" fmla="*/ 116 w 208914"/>
                <a:gd name="connsiteY67" fmla="*/ 222175 h 548473"/>
                <a:gd name="connsiteX68" fmla="*/ 51703 w 208914"/>
                <a:gd name="connsiteY68" fmla="*/ 220651 h 548473"/>
                <a:gd name="connsiteX69" fmla="*/ 55805 w 208914"/>
                <a:gd name="connsiteY69" fmla="*/ 210390 h 548473"/>
                <a:gd name="connsiteX70" fmla="*/ 51703 w 208914"/>
                <a:gd name="connsiteY70" fmla="*/ 203113 h 548473"/>
                <a:gd name="connsiteX71" fmla="*/ 116 w 208914"/>
                <a:gd name="connsiteY71" fmla="*/ 207482 h 548473"/>
                <a:gd name="connsiteX72" fmla="*/ 116 w 208914"/>
                <a:gd name="connsiteY72" fmla="*/ 87048 h 548473"/>
                <a:gd name="connsiteX73" fmla="*/ 15914 w 208914"/>
                <a:gd name="connsiteY73" fmla="*/ 83301 h 548473"/>
                <a:gd name="connsiteX74" fmla="*/ 22328 w 208914"/>
                <a:gd name="connsiteY74" fmla="*/ 70487 h 548473"/>
                <a:gd name="connsiteX75" fmla="*/ 116 w 208914"/>
                <a:gd name="connsiteY75" fmla="*/ 67515 h 548473"/>
                <a:gd name="connsiteX76" fmla="*/ 116 w 208914"/>
                <a:gd name="connsiteY76" fmla="*/ 193 h 548473"/>
                <a:gd name="connsiteX77" fmla="*/ 209030 w 208914"/>
                <a:gd name="connsiteY77" fmla="*/ 193 h 548473"/>
                <a:gd name="connsiteX78" fmla="*/ 209030 w 208914"/>
                <a:gd name="connsiteY78" fmla="*/ 67515 h 548473"/>
                <a:gd name="connsiteX79" fmla="*/ 175045 w 208914"/>
                <a:gd name="connsiteY79" fmla="*/ 68620 h 548473"/>
                <a:gd name="connsiteX80" fmla="*/ 201626 w 208914"/>
                <a:gd name="connsiteY80" fmla="*/ 117502 h 548473"/>
                <a:gd name="connsiteX81" fmla="*/ 209030 w 208914"/>
                <a:gd name="connsiteY81" fmla="*/ 207482 h 548473"/>
                <a:gd name="connsiteX82" fmla="*/ 157532 w 208914"/>
                <a:gd name="connsiteY82" fmla="*/ 203113 h 548473"/>
                <a:gd name="connsiteX83" fmla="*/ 153455 w 208914"/>
                <a:gd name="connsiteY83" fmla="*/ 210390 h 548473"/>
                <a:gd name="connsiteX84" fmla="*/ 157532 w 208914"/>
                <a:gd name="connsiteY84" fmla="*/ 220651 h 548473"/>
                <a:gd name="connsiteX85" fmla="*/ 209030 w 208914"/>
                <a:gd name="connsiteY85" fmla="*/ 222175 h 548473"/>
                <a:gd name="connsiteX86" fmla="*/ 209030 w 208914"/>
                <a:gd name="connsiteY86" fmla="*/ 236501 h 548473"/>
                <a:gd name="connsiteX87" fmla="*/ 185205 w 208914"/>
                <a:gd name="connsiteY87" fmla="*/ 243638 h 548473"/>
                <a:gd name="connsiteX88" fmla="*/ 189345 w 208914"/>
                <a:gd name="connsiteY88" fmla="*/ 253773 h 548473"/>
                <a:gd name="connsiteX89" fmla="*/ 209030 w 208914"/>
                <a:gd name="connsiteY89" fmla="*/ 254217 h 548473"/>
                <a:gd name="connsiteX90" fmla="*/ 209030 w 208914"/>
                <a:gd name="connsiteY90" fmla="*/ 273153 h 548473"/>
                <a:gd name="connsiteX91" fmla="*/ 189345 w 208914"/>
                <a:gd name="connsiteY91" fmla="*/ 273153 h 548473"/>
                <a:gd name="connsiteX92" fmla="*/ 185205 w 208914"/>
                <a:gd name="connsiteY92" fmla="*/ 280583 h 548473"/>
                <a:gd name="connsiteX93" fmla="*/ 189345 w 208914"/>
                <a:gd name="connsiteY93" fmla="*/ 290730 h 548473"/>
                <a:gd name="connsiteX94" fmla="*/ 209030 w 208914"/>
                <a:gd name="connsiteY94" fmla="*/ 290730 h 548473"/>
                <a:gd name="connsiteX95" fmla="*/ 209030 w 208914"/>
                <a:gd name="connsiteY95" fmla="*/ 446381 h 548473"/>
                <a:gd name="connsiteX96" fmla="*/ 164047 w 208914"/>
                <a:gd name="connsiteY96" fmla="*/ 439980 h 548473"/>
                <a:gd name="connsiteX97" fmla="*/ 164047 w 208914"/>
                <a:gd name="connsiteY97" fmla="*/ 450038 h 548473"/>
                <a:gd name="connsiteX98" fmla="*/ 209030 w 208914"/>
                <a:gd name="connsiteY98" fmla="*/ 457582 h 548473"/>
                <a:gd name="connsiteX99" fmla="*/ 209030 w 208914"/>
                <a:gd name="connsiteY99" fmla="*/ 488227 h 548473"/>
                <a:gd name="connsiteX100" fmla="*/ 100039 w 208914"/>
                <a:gd name="connsiteY100" fmla="*/ 497092 h 548473"/>
                <a:gd name="connsiteX101" fmla="*/ 72353 w 208914"/>
                <a:gd name="connsiteY101" fmla="*/ 510033 h 548473"/>
                <a:gd name="connsiteX102" fmla="*/ 83085 w 208914"/>
                <a:gd name="connsiteY102" fmla="*/ 517386 h 548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08914" h="548473">
                  <a:moveTo>
                    <a:pt x="74715" y="323902"/>
                  </a:moveTo>
                  <a:cubicBezTo>
                    <a:pt x="56631" y="319267"/>
                    <a:pt x="33580" y="315622"/>
                    <a:pt x="17134" y="326493"/>
                  </a:cubicBezTo>
                  <a:cubicBezTo>
                    <a:pt x="25427" y="345060"/>
                    <a:pt x="45455" y="333999"/>
                    <a:pt x="59374" y="336831"/>
                  </a:cubicBezTo>
                  <a:cubicBezTo>
                    <a:pt x="64187" y="330303"/>
                    <a:pt x="74131" y="337707"/>
                    <a:pt x="74715" y="323902"/>
                  </a:cubicBezTo>
                  <a:moveTo>
                    <a:pt x="134405" y="127891"/>
                  </a:moveTo>
                  <a:lnTo>
                    <a:pt x="134405" y="103596"/>
                  </a:lnTo>
                  <a:cubicBezTo>
                    <a:pt x="102109" y="92433"/>
                    <a:pt x="72137" y="57228"/>
                    <a:pt x="36857" y="72735"/>
                  </a:cubicBezTo>
                  <a:lnTo>
                    <a:pt x="36857" y="94757"/>
                  </a:lnTo>
                  <a:cubicBezTo>
                    <a:pt x="50979" y="101361"/>
                    <a:pt x="67349" y="81498"/>
                    <a:pt x="79262" y="112410"/>
                  </a:cubicBezTo>
                  <a:cubicBezTo>
                    <a:pt x="98604" y="110098"/>
                    <a:pt x="114454" y="138686"/>
                    <a:pt x="134405" y="127891"/>
                  </a:cubicBezTo>
                  <a:moveTo>
                    <a:pt x="106859" y="459093"/>
                  </a:moveTo>
                  <a:lnTo>
                    <a:pt x="91619" y="442012"/>
                  </a:lnTo>
                  <a:cubicBezTo>
                    <a:pt x="85650" y="442012"/>
                    <a:pt x="74931" y="460262"/>
                    <a:pt x="73204" y="467602"/>
                  </a:cubicBezTo>
                  <a:cubicBezTo>
                    <a:pt x="77967" y="473127"/>
                    <a:pt x="104433" y="465520"/>
                    <a:pt x="106859" y="459093"/>
                  </a:cubicBezTo>
                  <a:moveTo>
                    <a:pt x="108167" y="419609"/>
                  </a:moveTo>
                  <a:cubicBezTo>
                    <a:pt x="115685" y="414085"/>
                    <a:pt x="131598" y="413640"/>
                    <a:pt x="123369" y="392927"/>
                  </a:cubicBezTo>
                  <a:cubicBezTo>
                    <a:pt x="113958" y="384506"/>
                    <a:pt x="106922" y="406401"/>
                    <a:pt x="98109" y="409081"/>
                  </a:cubicBezTo>
                  <a:close/>
                  <a:moveTo>
                    <a:pt x="126214" y="195404"/>
                  </a:moveTo>
                  <a:lnTo>
                    <a:pt x="126214" y="167248"/>
                  </a:lnTo>
                  <a:cubicBezTo>
                    <a:pt x="117159" y="168747"/>
                    <a:pt x="105157" y="162562"/>
                    <a:pt x="98363" y="171934"/>
                  </a:cubicBezTo>
                  <a:cubicBezTo>
                    <a:pt x="100204" y="193715"/>
                    <a:pt x="117159" y="192191"/>
                    <a:pt x="126214" y="195404"/>
                  </a:cubicBezTo>
                  <a:moveTo>
                    <a:pt x="136412" y="268975"/>
                  </a:moveTo>
                  <a:lnTo>
                    <a:pt x="84063" y="268975"/>
                  </a:lnTo>
                  <a:lnTo>
                    <a:pt x="84063" y="288253"/>
                  </a:lnTo>
                  <a:lnTo>
                    <a:pt x="136412" y="288253"/>
                  </a:lnTo>
                  <a:close/>
                  <a:moveTo>
                    <a:pt x="165850" y="32070"/>
                  </a:moveTo>
                  <a:cubicBezTo>
                    <a:pt x="153455" y="3114"/>
                    <a:pt x="130557" y="24183"/>
                    <a:pt x="114733" y="32070"/>
                  </a:cubicBezTo>
                  <a:cubicBezTo>
                    <a:pt x="101690" y="37366"/>
                    <a:pt x="91200" y="-874"/>
                    <a:pt x="78944" y="26799"/>
                  </a:cubicBezTo>
                  <a:cubicBezTo>
                    <a:pt x="78348" y="33454"/>
                    <a:pt x="81891" y="36083"/>
                    <a:pt x="83085" y="41341"/>
                  </a:cubicBezTo>
                  <a:cubicBezTo>
                    <a:pt x="111812" y="61127"/>
                    <a:pt x="141708" y="45214"/>
                    <a:pt x="165850" y="32070"/>
                  </a:cubicBezTo>
                  <a:moveTo>
                    <a:pt x="8993" y="156961"/>
                  </a:moveTo>
                  <a:lnTo>
                    <a:pt x="44845" y="156961"/>
                  </a:lnTo>
                  <a:lnTo>
                    <a:pt x="44845" y="146903"/>
                  </a:lnTo>
                  <a:lnTo>
                    <a:pt x="8993" y="146903"/>
                  </a:lnTo>
                  <a:close/>
                  <a:moveTo>
                    <a:pt x="70321" y="383211"/>
                  </a:moveTo>
                  <a:cubicBezTo>
                    <a:pt x="59094" y="374448"/>
                    <a:pt x="43461" y="370410"/>
                    <a:pt x="30545" y="368924"/>
                  </a:cubicBezTo>
                  <a:lnTo>
                    <a:pt x="22734" y="394857"/>
                  </a:lnTo>
                  <a:cubicBezTo>
                    <a:pt x="37568" y="396140"/>
                    <a:pt x="64682" y="403506"/>
                    <a:pt x="70321" y="383211"/>
                  </a:cubicBezTo>
                  <a:moveTo>
                    <a:pt x="25998" y="423470"/>
                  </a:moveTo>
                  <a:lnTo>
                    <a:pt x="53544" y="423470"/>
                  </a:lnTo>
                  <a:lnTo>
                    <a:pt x="53544" y="413437"/>
                  </a:lnTo>
                  <a:lnTo>
                    <a:pt x="25998" y="413437"/>
                  </a:lnTo>
                  <a:close/>
                  <a:moveTo>
                    <a:pt x="195416" y="402299"/>
                  </a:moveTo>
                  <a:lnTo>
                    <a:pt x="195416" y="371235"/>
                  </a:lnTo>
                  <a:cubicBezTo>
                    <a:pt x="180989" y="372911"/>
                    <a:pt x="163526" y="366485"/>
                    <a:pt x="150941" y="376226"/>
                  </a:cubicBezTo>
                  <a:cubicBezTo>
                    <a:pt x="157189" y="398781"/>
                    <a:pt x="180989" y="397372"/>
                    <a:pt x="195416" y="402299"/>
                  </a:cubicBezTo>
                  <a:moveTo>
                    <a:pt x="83085" y="517386"/>
                  </a:moveTo>
                  <a:cubicBezTo>
                    <a:pt x="123534" y="507328"/>
                    <a:pt x="166053" y="502502"/>
                    <a:pt x="209030" y="500749"/>
                  </a:cubicBezTo>
                  <a:lnTo>
                    <a:pt x="209030" y="548666"/>
                  </a:lnTo>
                  <a:lnTo>
                    <a:pt x="29135" y="548666"/>
                  </a:lnTo>
                  <a:cubicBezTo>
                    <a:pt x="28919" y="510719"/>
                    <a:pt x="116" y="457582"/>
                    <a:pt x="116" y="457582"/>
                  </a:cubicBezTo>
                  <a:cubicBezTo>
                    <a:pt x="15914" y="457734"/>
                    <a:pt x="31269" y="456655"/>
                    <a:pt x="45175" y="450038"/>
                  </a:cubicBezTo>
                  <a:lnTo>
                    <a:pt x="45175" y="439980"/>
                  </a:lnTo>
                  <a:cubicBezTo>
                    <a:pt x="30494" y="443612"/>
                    <a:pt x="15432" y="445492"/>
                    <a:pt x="116" y="446381"/>
                  </a:cubicBezTo>
                  <a:lnTo>
                    <a:pt x="116" y="290730"/>
                  </a:lnTo>
                  <a:lnTo>
                    <a:pt x="19978" y="290730"/>
                  </a:lnTo>
                  <a:cubicBezTo>
                    <a:pt x="21121" y="287060"/>
                    <a:pt x="24677" y="285091"/>
                    <a:pt x="23903" y="280583"/>
                  </a:cubicBezTo>
                  <a:lnTo>
                    <a:pt x="19978" y="273153"/>
                  </a:lnTo>
                  <a:lnTo>
                    <a:pt x="116" y="273153"/>
                  </a:lnTo>
                  <a:lnTo>
                    <a:pt x="116" y="254217"/>
                  </a:lnTo>
                  <a:cubicBezTo>
                    <a:pt x="6796" y="253849"/>
                    <a:pt x="13946" y="252020"/>
                    <a:pt x="19978" y="253773"/>
                  </a:cubicBezTo>
                  <a:cubicBezTo>
                    <a:pt x="20321" y="252909"/>
                    <a:pt x="20652" y="252020"/>
                    <a:pt x="21261" y="251258"/>
                  </a:cubicBezTo>
                  <a:cubicBezTo>
                    <a:pt x="30621" y="249531"/>
                    <a:pt x="37212" y="237136"/>
                    <a:pt x="48845" y="243638"/>
                  </a:cubicBezTo>
                  <a:lnTo>
                    <a:pt x="48845" y="233618"/>
                  </a:lnTo>
                  <a:lnTo>
                    <a:pt x="27929" y="233618"/>
                  </a:lnTo>
                  <a:cubicBezTo>
                    <a:pt x="23903" y="233618"/>
                    <a:pt x="18823" y="234761"/>
                    <a:pt x="15686" y="238495"/>
                  </a:cubicBezTo>
                  <a:cubicBezTo>
                    <a:pt x="10771" y="236565"/>
                    <a:pt x="5462" y="235739"/>
                    <a:pt x="116" y="236501"/>
                  </a:cubicBezTo>
                  <a:lnTo>
                    <a:pt x="116" y="222175"/>
                  </a:lnTo>
                  <a:cubicBezTo>
                    <a:pt x="15914" y="228043"/>
                    <a:pt x="36552" y="221363"/>
                    <a:pt x="51703" y="220651"/>
                  </a:cubicBezTo>
                  <a:cubicBezTo>
                    <a:pt x="53456" y="216880"/>
                    <a:pt x="56973" y="215000"/>
                    <a:pt x="55805" y="210390"/>
                  </a:cubicBezTo>
                  <a:lnTo>
                    <a:pt x="51703" y="203113"/>
                  </a:lnTo>
                  <a:cubicBezTo>
                    <a:pt x="35942" y="208840"/>
                    <a:pt x="16524" y="205805"/>
                    <a:pt x="116" y="207482"/>
                  </a:cubicBezTo>
                  <a:lnTo>
                    <a:pt x="116" y="87048"/>
                  </a:lnTo>
                  <a:cubicBezTo>
                    <a:pt x="5780" y="85968"/>
                    <a:pt x="11457" y="84368"/>
                    <a:pt x="15914" y="83301"/>
                  </a:cubicBezTo>
                  <a:cubicBezTo>
                    <a:pt x="17565" y="78717"/>
                    <a:pt x="22328" y="75973"/>
                    <a:pt x="22328" y="70487"/>
                  </a:cubicBezTo>
                  <a:cubicBezTo>
                    <a:pt x="16219" y="66804"/>
                    <a:pt x="8180" y="65940"/>
                    <a:pt x="116" y="67515"/>
                  </a:cubicBezTo>
                  <a:lnTo>
                    <a:pt x="116" y="193"/>
                  </a:lnTo>
                  <a:lnTo>
                    <a:pt x="209030" y="193"/>
                  </a:lnTo>
                  <a:lnTo>
                    <a:pt x="209030" y="67515"/>
                  </a:lnTo>
                  <a:cubicBezTo>
                    <a:pt x="201029" y="65940"/>
                    <a:pt x="181179" y="65026"/>
                    <a:pt x="175045" y="68620"/>
                  </a:cubicBezTo>
                  <a:cubicBezTo>
                    <a:pt x="175045" y="74208"/>
                    <a:pt x="195886" y="116448"/>
                    <a:pt x="201626" y="117502"/>
                  </a:cubicBezTo>
                  <a:lnTo>
                    <a:pt x="209030" y="207482"/>
                  </a:lnTo>
                  <a:cubicBezTo>
                    <a:pt x="192596" y="205805"/>
                    <a:pt x="173331" y="208840"/>
                    <a:pt x="157532" y="203113"/>
                  </a:cubicBezTo>
                  <a:lnTo>
                    <a:pt x="153455" y="210390"/>
                  </a:lnTo>
                  <a:cubicBezTo>
                    <a:pt x="152376" y="215000"/>
                    <a:pt x="155894" y="216880"/>
                    <a:pt x="157532" y="220651"/>
                  </a:cubicBezTo>
                  <a:cubicBezTo>
                    <a:pt x="172823" y="221363"/>
                    <a:pt x="193447" y="228043"/>
                    <a:pt x="209030" y="222175"/>
                  </a:cubicBezTo>
                  <a:lnTo>
                    <a:pt x="209030" y="236501"/>
                  </a:lnTo>
                  <a:cubicBezTo>
                    <a:pt x="200420" y="235434"/>
                    <a:pt x="191352" y="237708"/>
                    <a:pt x="185205" y="243638"/>
                  </a:cubicBezTo>
                  <a:cubicBezTo>
                    <a:pt x="184570" y="248350"/>
                    <a:pt x="188101" y="250153"/>
                    <a:pt x="189345" y="253773"/>
                  </a:cubicBezTo>
                  <a:cubicBezTo>
                    <a:pt x="195340" y="252020"/>
                    <a:pt x="202426" y="253849"/>
                    <a:pt x="209030" y="254217"/>
                  </a:cubicBezTo>
                  <a:lnTo>
                    <a:pt x="209030" y="273153"/>
                  </a:lnTo>
                  <a:lnTo>
                    <a:pt x="189345" y="273153"/>
                  </a:lnTo>
                  <a:lnTo>
                    <a:pt x="185205" y="280583"/>
                  </a:lnTo>
                  <a:cubicBezTo>
                    <a:pt x="184570" y="285091"/>
                    <a:pt x="188101" y="287060"/>
                    <a:pt x="189345" y="290730"/>
                  </a:cubicBezTo>
                  <a:lnTo>
                    <a:pt x="209030" y="290730"/>
                  </a:lnTo>
                  <a:lnTo>
                    <a:pt x="209030" y="446381"/>
                  </a:lnTo>
                  <a:cubicBezTo>
                    <a:pt x="193854" y="445492"/>
                    <a:pt x="178576" y="443612"/>
                    <a:pt x="164047" y="439980"/>
                  </a:cubicBezTo>
                  <a:lnTo>
                    <a:pt x="164047" y="450038"/>
                  </a:lnTo>
                  <a:cubicBezTo>
                    <a:pt x="177966" y="456655"/>
                    <a:pt x="193447" y="457734"/>
                    <a:pt x="209030" y="457582"/>
                  </a:cubicBezTo>
                  <a:lnTo>
                    <a:pt x="209030" y="488227"/>
                  </a:lnTo>
                  <a:cubicBezTo>
                    <a:pt x="171883" y="490285"/>
                    <a:pt x="135002" y="494171"/>
                    <a:pt x="100039" y="497092"/>
                  </a:cubicBezTo>
                  <a:cubicBezTo>
                    <a:pt x="91200" y="501803"/>
                    <a:pt x="78348" y="500749"/>
                    <a:pt x="72353" y="510033"/>
                  </a:cubicBezTo>
                  <a:cubicBezTo>
                    <a:pt x="74715" y="516434"/>
                    <a:pt x="78944" y="517386"/>
                    <a:pt x="83085" y="517386"/>
                  </a:cubicBezTo>
                </a:path>
              </a:pathLst>
            </a:custGeom>
            <a:solidFill>
              <a:schemeClr val="tx1"/>
            </a:solidFill>
            <a:ln w="12700" cap="flat">
              <a:noFill/>
              <a:prstDash val="solid"/>
              <a:miter/>
            </a:ln>
          </p:spPr>
          <p:txBody>
            <a:bodyPr rtlCol="0" anchor="ctr"/>
            <a:lstStyle/>
            <a:p>
              <a:endParaRPr lang="fr-FR"/>
            </a:p>
          </p:txBody>
        </p:sp>
        <p:sp>
          <p:nvSpPr>
            <p:cNvPr id="129" name="Forme libre : forme 128">
              <a:extLst>
                <a:ext uri="{FF2B5EF4-FFF2-40B4-BE49-F238E27FC236}">
                  <a16:creationId xmlns:a16="http://schemas.microsoft.com/office/drawing/2014/main" id="{6CBE4A0F-1EC5-3A71-9C95-51E5AB42E38B}"/>
                </a:ext>
              </a:extLst>
            </p:cNvPr>
            <p:cNvSpPr/>
            <p:nvPr/>
          </p:nvSpPr>
          <p:spPr>
            <a:xfrm flipV="1">
              <a:off x="3057240" y="4136254"/>
              <a:ext cx="361436" cy="28943"/>
            </a:xfrm>
            <a:custGeom>
              <a:avLst/>
              <a:gdLst>
                <a:gd name="connsiteX0" fmla="*/ 173558 w 449775"/>
                <a:gd name="connsiteY0" fmla="*/ 1240 h 36017"/>
                <a:gd name="connsiteX1" fmla="*/ 449795 w 449775"/>
                <a:gd name="connsiteY1" fmla="*/ 2370 h 36017"/>
                <a:gd name="connsiteX2" fmla="*/ 449795 w 449775"/>
                <a:gd name="connsiteY2" fmla="*/ 36178 h 36017"/>
                <a:gd name="connsiteX3" fmla="*/ 229 w 449775"/>
                <a:gd name="connsiteY3" fmla="*/ 36178 h 36017"/>
                <a:gd name="connsiteX4" fmla="*/ 229 w 449775"/>
                <a:gd name="connsiteY4" fmla="*/ 160 h 36017"/>
                <a:gd name="connsiteX5" fmla="*/ 173558 w 449775"/>
                <a:gd name="connsiteY5" fmla="*/ 1240 h 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775" h="36017">
                  <a:moveTo>
                    <a:pt x="173558" y="1240"/>
                  </a:moveTo>
                  <a:cubicBezTo>
                    <a:pt x="262305" y="1240"/>
                    <a:pt x="359816" y="9304"/>
                    <a:pt x="449795" y="2370"/>
                  </a:cubicBezTo>
                  <a:lnTo>
                    <a:pt x="449795" y="36178"/>
                  </a:lnTo>
                  <a:lnTo>
                    <a:pt x="229" y="36178"/>
                  </a:lnTo>
                  <a:cubicBezTo>
                    <a:pt x="-241" y="22144"/>
                    <a:pt x="229" y="160"/>
                    <a:pt x="229" y="160"/>
                  </a:cubicBezTo>
                  <a:cubicBezTo>
                    <a:pt x="56490" y="9444"/>
                    <a:pt x="126416" y="1240"/>
                    <a:pt x="173558" y="1240"/>
                  </a:cubicBezTo>
                </a:path>
              </a:pathLst>
            </a:custGeom>
            <a:solidFill>
              <a:schemeClr val="tx1"/>
            </a:solidFill>
            <a:ln w="12700" cap="flat">
              <a:noFill/>
              <a:prstDash val="solid"/>
              <a:miter/>
            </a:ln>
          </p:spPr>
          <p:txBody>
            <a:bodyPr rtlCol="0" anchor="ctr"/>
            <a:lstStyle/>
            <a:p>
              <a:endParaRPr lang="fr-FR"/>
            </a:p>
          </p:txBody>
        </p:sp>
        <p:sp>
          <p:nvSpPr>
            <p:cNvPr id="130" name="Forme libre : forme 129">
              <a:extLst>
                <a:ext uri="{FF2B5EF4-FFF2-40B4-BE49-F238E27FC236}">
                  <a16:creationId xmlns:a16="http://schemas.microsoft.com/office/drawing/2014/main" id="{3F42397E-4FB1-CD2D-628F-3E2E55B09BF4}"/>
                </a:ext>
              </a:extLst>
            </p:cNvPr>
            <p:cNvSpPr/>
            <p:nvPr/>
          </p:nvSpPr>
          <p:spPr>
            <a:xfrm flipV="1">
              <a:off x="3058020" y="4266195"/>
              <a:ext cx="361125" cy="311704"/>
            </a:xfrm>
            <a:custGeom>
              <a:avLst/>
              <a:gdLst>
                <a:gd name="connsiteX0" fmla="*/ 103583 w 449388"/>
                <a:gd name="connsiteY0" fmla="*/ 351656 h 387889"/>
                <a:gd name="connsiteX1" fmla="*/ 25808 w 449388"/>
                <a:gd name="connsiteY1" fmla="*/ 384396 h 387889"/>
                <a:gd name="connsiteX2" fmla="*/ 13222 w 449388"/>
                <a:gd name="connsiteY2" fmla="*/ 384396 h 387889"/>
                <a:gd name="connsiteX3" fmla="*/ 573 w 449388"/>
                <a:gd name="connsiteY3" fmla="*/ 381615 h 387889"/>
                <a:gd name="connsiteX4" fmla="*/ 15 w 449388"/>
                <a:gd name="connsiteY4" fmla="*/ 210 h 387889"/>
                <a:gd name="connsiteX5" fmla="*/ 449403 w 449388"/>
                <a:gd name="connsiteY5" fmla="*/ 210 h 387889"/>
                <a:gd name="connsiteX6" fmla="*/ 449403 w 449388"/>
                <a:gd name="connsiteY6" fmla="*/ 386009 h 387889"/>
                <a:gd name="connsiteX7" fmla="*/ 103583 w 449388"/>
                <a:gd name="connsiteY7" fmla="*/ 351656 h 38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9388" h="387889">
                  <a:moveTo>
                    <a:pt x="103583" y="351656"/>
                  </a:moveTo>
                  <a:cubicBezTo>
                    <a:pt x="78399" y="351656"/>
                    <a:pt x="51043" y="376243"/>
                    <a:pt x="25808" y="384396"/>
                  </a:cubicBezTo>
                  <a:lnTo>
                    <a:pt x="13222" y="384396"/>
                  </a:lnTo>
                  <a:lnTo>
                    <a:pt x="573" y="381615"/>
                  </a:lnTo>
                  <a:lnTo>
                    <a:pt x="15" y="210"/>
                  </a:lnTo>
                  <a:lnTo>
                    <a:pt x="449403" y="210"/>
                  </a:lnTo>
                  <a:lnTo>
                    <a:pt x="449403" y="386009"/>
                  </a:lnTo>
                  <a:cubicBezTo>
                    <a:pt x="332144" y="399522"/>
                    <a:pt x="229884" y="342753"/>
                    <a:pt x="103583" y="351656"/>
                  </a:cubicBezTo>
                </a:path>
              </a:pathLst>
            </a:custGeom>
            <a:solidFill>
              <a:schemeClr val="tx1"/>
            </a:solidFill>
            <a:ln w="12700" cap="flat">
              <a:noFill/>
              <a:prstDash val="solid"/>
              <a:miter/>
            </a:ln>
          </p:spPr>
          <p:txBody>
            <a:bodyPr rtlCol="0" anchor="ctr"/>
            <a:lstStyle/>
            <a:p>
              <a:endParaRPr lang="fr-FR"/>
            </a:p>
          </p:txBody>
        </p:sp>
        <p:sp>
          <p:nvSpPr>
            <p:cNvPr id="131" name="Forme libre : forme 130">
              <a:extLst>
                <a:ext uri="{FF2B5EF4-FFF2-40B4-BE49-F238E27FC236}">
                  <a16:creationId xmlns:a16="http://schemas.microsoft.com/office/drawing/2014/main" id="{32B8085A-3435-ACAF-7B90-27ABAED12642}"/>
                </a:ext>
              </a:extLst>
            </p:cNvPr>
            <p:cNvSpPr/>
            <p:nvPr/>
          </p:nvSpPr>
          <p:spPr>
            <a:xfrm flipV="1">
              <a:off x="4083639" y="4136013"/>
              <a:ext cx="415917" cy="443795"/>
            </a:xfrm>
            <a:custGeom>
              <a:avLst/>
              <a:gdLst>
                <a:gd name="connsiteX0" fmla="*/ 455230 w 517574"/>
                <a:gd name="connsiteY0" fmla="*/ 299542 h 552265"/>
                <a:gd name="connsiteX1" fmla="*/ 419886 w 517574"/>
                <a:gd name="connsiteY1" fmla="*/ 317461 h 552265"/>
                <a:gd name="connsiteX2" fmla="*/ 452271 w 517574"/>
                <a:gd name="connsiteY2" fmla="*/ 349313 h 552265"/>
                <a:gd name="connsiteX3" fmla="*/ 455230 w 517574"/>
                <a:gd name="connsiteY3" fmla="*/ 299542 h 552265"/>
                <a:gd name="connsiteX4" fmla="*/ 391628 w 517574"/>
                <a:gd name="connsiteY4" fmla="*/ 99238 h 552265"/>
                <a:gd name="connsiteX5" fmla="*/ 356526 w 517574"/>
                <a:gd name="connsiteY5" fmla="*/ 59499 h 552265"/>
                <a:gd name="connsiteX6" fmla="*/ 373251 w 517574"/>
                <a:gd name="connsiteY6" fmla="*/ 255155 h 552265"/>
                <a:gd name="connsiteX7" fmla="*/ 419238 w 517574"/>
                <a:gd name="connsiteY7" fmla="*/ 275678 h 552265"/>
                <a:gd name="connsiteX8" fmla="*/ 438326 w 517574"/>
                <a:gd name="connsiteY8" fmla="*/ 240804 h 552265"/>
                <a:gd name="connsiteX9" fmla="*/ 440523 w 517574"/>
                <a:gd name="connsiteY9" fmla="*/ 115100 h 552265"/>
                <a:gd name="connsiteX10" fmla="*/ 391628 w 517574"/>
                <a:gd name="connsiteY10" fmla="*/ 99238 h 552265"/>
                <a:gd name="connsiteX11" fmla="*/ 324496 w 517574"/>
                <a:gd name="connsiteY11" fmla="*/ 345198 h 552265"/>
                <a:gd name="connsiteX12" fmla="*/ 360399 w 517574"/>
                <a:gd name="connsiteY12" fmla="*/ 361340 h 552265"/>
                <a:gd name="connsiteX13" fmla="*/ 374509 w 517574"/>
                <a:gd name="connsiteY13" fmla="*/ 320687 h 552265"/>
                <a:gd name="connsiteX14" fmla="*/ 350963 w 517574"/>
                <a:gd name="connsiteY14" fmla="*/ 311543 h 552265"/>
                <a:gd name="connsiteX15" fmla="*/ 324496 w 517574"/>
                <a:gd name="connsiteY15" fmla="*/ 345198 h 552265"/>
                <a:gd name="connsiteX16" fmla="*/ 286396 w 517574"/>
                <a:gd name="connsiteY16" fmla="*/ 374116 h 552265"/>
                <a:gd name="connsiteX17" fmla="*/ 238543 w 517574"/>
                <a:gd name="connsiteY17" fmla="*/ 344715 h 552265"/>
                <a:gd name="connsiteX18" fmla="*/ 227519 w 517574"/>
                <a:gd name="connsiteY18" fmla="*/ 384466 h 552265"/>
                <a:gd name="connsiteX19" fmla="*/ 268769 w 517574"/>
                <a:gd name="connsiteY19" fmla="*/ 398208 h 552265"/>
                <a:gd name="connsiteX20" fmla="*/ 286396 w 517574"/>
                <a:gd name="connsiteY20" fmla="*/ 374116 h 552265"/>
                <a:gd name="connsiteX21" fmla="*/ 231278 w 517574"/>
                <a:gd name="connsiteY21" fmla="*/ 451624 h 552265"/>
                <a:gd name="connsiteX22" fmla="*/ 194918 w 517574"/>
                <a:gd name="connsiteY22" fmla="*/ 424255 h 552265"/>
                <a:gd name="connsiteX23" fmla="*/ 174497 w 517574"/>
                <a:gd name="connsiteY23" fmla="*/ 476655 h 552265"/>
                <a:gd name="connsiteX24" fmla="*/ 205726 w 517574"/>
                <a:gd name="connsiteY24" fmla="*/ 491857 h 552265"/>
                <a:gd name="connsiteX25" fmla="*/ 231278 w 517574"/>
                <a:gd name="connsiteY25" fmla="*/ 451624 h 552265"/>
                <a:gd name="connsiteX26" fmla="*/ 168642 w 517574"/>
                <a:gd name="connsiteY26" fmla="*/ 81674 h 552265"/>
                <a:gd name="connsiteX27" fmla="*/ 168642 w 517574"/>
                <a:gd name="connsiteY27" fmla="*/ 115900 h 552265"/>
                <a:gd name="connsiteX28" fmla="*/ 142734 w 517574"/>
                <a:gd name="connsiteY28" fmla="*/ 140373 h 552265"/>
                <a:gd name="connsiteX29" fmla="*/ 131825 w 517574"/>
                <a:gd name="connsiteY29" fmla="*/ 177088 h 552265"/>
                <a:gd name="connsiteX30" fmla="*/ 143776 w 517574"/>
                <a:gd name="connsiteY30" fmla="*/ 319468 h 552265"/>
                <a:gd name="connsiteX31" fmla="*/ 142798 w 517574"/>
                <a:gd name="connsiteY31" fmla="*/ 318807 h 552265"/>
                <a:gd name="connsiteX32" fmla="*/ 112661 w 517574"/>
                <a:gd name="connsiteY32" fmla="*/ 325170 h 552265"/>
                <a:gd name="connsiteX33" fmla="*/ 123087 w 517574"/>
                <a:gd name="connsiteY33" fmla="*/ 372198 h 552265"/>
                <a:gd name="connsiteX34" fmla="*/ 165505 w 517574"/>
                <a:gd name="connsiteY34" fmla="*/ 366254 h 552265"/>
                <a:gd name="connsiteX35" fmla="*/ 153961 w 517574"/>
                <a:gd name="connsiteY35" fmla="*/ 327075 h 552265"/>
                <a:gd name="connsiteX36" fmla="*/ 185025 w 517574"/>
                <a:gd name="connsiteY36" fmla="*/ 318972 h 552265"/>
                <a:gd name="connsiteX37" fmla="*/ 201434 w 517574"/>
                <a:gd name="connsiteY37" fmla="*/ 40538 h 552265"/>
                <a:gd name="connsiteX38" fmla="*/ 66750 w 517574"/>
                <a:gd name="connsiteY38" fmla="*/ 436180 h 552265"/>
                <a:gd name="connsiteX39" fmla="*/ 42036 w 517574"/>
                <a:gd name="connsiteY39" fmla="*/ 493724 h 552265"/>
                <a:gd name="connsiteX40" fmla="*/ 107378 w 517574"/>
                <a:gd name="connsiteY40" fmla="*/ 500328 h 552265"/>
                <a:gd name="connsiteX41" fmla="*/ 107873 w 517574"/>
                <a:gd name="connsiteY41" fmla="*/ 452221 h 552265"/>
                <a:gd name="connsiteX42" fmla="*/ 66750 w 517574"/>
                <a:gd name="connsiteY42" fmla="*/ 436180 h 552265"/>
                <a:gd name="connsiteX43" fmla="*/ 517752 w 517574"/>
                <a:gd name="connsiteY43" fmla="*/ 259029 h 552265"/>
                <a:gd name="connsiteX44" fmla="*/ 454569 w 517574"/>
                <a:gd name="connsiteY44" fmla="*/ 552157 h 552265"/>
                <a:gd name="connsiteX45" fmla="*/ 426680 w 517574"/>
                <a:gd name="connsiteY45" fmla="*/ 542251 h 552265"/>
                <a:gd name="connsiteX46" fmla="*/ 459230 w 517574"/>
                <a:gd name="connsiteY46" fmla="*/ 491667 h 552265"/>
                <a:gd name="connsiteX47" fmla="*/ 357732 w 517574"/>
                <a:gd name="connsiteY47" fmla="*/ 486091 h 552265"/>
                <a:gd name="connsiteX48" fmla="*/ 357732 w 517574"/>
                <a:gd name="connsiteY48" fmla="*/ 445591 h 552265"/>
                <a:gd name="connsiteX49" fmla="*/ 316432 w 517574"/>
                <a:gd name="connsiteY49" fmla="*/ 425360 h 552265"/>
                <a:gd name="connsiteX50" fmla="*/ 295616 w 517574"/>
                <a:gd name="connsiteY50" fmla="*/ 465746 h 552265"/>
                <a:gd name="connsiteX51" fmla="*/ 350188 w 517574"/>
                <a:gd name="connsiteY51" fmla="*/ 491667 h 552265"/>
                <a:gd name="connsiteX52" fmla="*/ 349147 w 517574"/>
                <a:gd name="connsiteY52" fmla="*/ 493407 h 552265"/>
                <a:gd name="connsiteX53" fmla="*/ 266902 w 517574"/>
                <a:gd name="connsiteY53" fmla="*/ 551382 h 552265"/>
                <a:gd name="connsiteX54" fmla="*/ 163156 w 517574"/>
                <a:gd name="connsiteY54" fmla="*/ 551382 h 552265"/>
                <a:gd name="connsiteX55" fmla="*/ 177 w 517574"/>
                <a:gd name="connsiteY55" fmla="*/ 551039 h 552265"/>
                <a:gd name="connsiteX56" fmla="*/ 10655 w 517574"/>
                <a:gd name="connsiteY56" fmla="*/ 482637 h 552265"/>
                <a:gd name="connsiteX57" fmla="*/ 17525 w 517574"/>
                <a:gd name="connsiteY57" fmla="*/ 459256 h 552265"/>
                <a:gd name="connsiteX58" fmla="*/ 17347 w 517574"/>
                <a:gd name="connsiteY58" fmla="*/ 438835 h 552265"/>
                <a:gd name="connsiteX59" fmla="*/ 41782 w 517574"/>
                <a:gd name="connsiteY59" fmla="*/ 417550 h 552265"/>
                <a:gd name="connsiteX60" fmla="*/ 16344 w 517574"/>
                <a:gd name="connsiteY60" fmla="*/ 395820 h 552265"/>
                <a:gd name="connsiteX61" fmla="*/ 25006 w 517574"/>
                <a:gd name="connsiteY61" fmla="*/ 343191 h 552265"/>
                <a:gd name="connsiteX62" fmla="*/ 65785 w 517574"/>
                <a:gd name="connsiteY62" fmla="*/ 318972 h 552265"/>
                <a:gd name="connsiteX63" fmla="*/ 39928 w 517574"/>
                <a:gd name="connsiteY63" fmla="*/ 227622 h 552265"/>
                <a:gd name="connsiteX64" fmla="*/ 58495 w 517574"/>
                <a:gd name="connsiteY64" fmla="*/ 2565 h 552265"/>
                <a:gd name="connsiteX65" fmla="*/ 192582 w 517574"/>
                <a:gd name="connsiteY65" fmla="*/ 18072 h 552265"/>
                <a:gd name="connsiteX66" fmla="*/ 219010 w 517574"/>
                <a:gd name="connsiteY66" fmla="*/ 2565 h 552265"/>
                <a:gd name="connsiteX67" fmla="*/ 285774 w 517574"/>
                <a:gd name="connsiteY67" fmla="*/ 49390 h 552265"/>
                <a:gd name="connsiteX68" fmla="*/ 261403 w 517574"/>
                <a:gd name="connsiteY68" fmla="*/ 204825 h 552265"/>
                <a:gd name="connsiteX69" fmla="*/ 303605 w 517574"/>
                <a:gd name="connsiteY69" fmla="*/ 305168 h 552265"/>
                <a:gd name="connsiteX70" fmla="*/ 317626 w 517574"/>
                <a:gd name="connsiteY70" fmla="*/ 292404 h 552265"/>
                <a:gd name="connsiteX71" fmla="*/ 308723 w 517574"/>
                <a:gd name="connsiteY71" fmla="*/ 246748 h 552265"/>
                <a:gd name="connsiteX72" fmla="*/ 313244 w 517574"/>
                <a:gd name="connsiteY72" fmla="*/ 224548 h 552265"/>
                <a:gd name="connsiteX73" fmla="*/ 308418 w 517574"/>
                <a:gd name="connsiteY73" fmla="*/ 205879 h 552265"/>
                <a:gd name="connsiteX74" fmla="*/ 349147 w 517574"/>
                <a:gd name="connsiteY74" fmla="*/ 2019 h 552265"/>
                <a:gd name="connsiteX75" fmla="*/ 440015 w 517574"/>
                <a:gd name="connsiteY75" fmla="*/ 2565 h 552265"/>
                <a:gd name="connsiteX76" fmla="*/ 473073 w 517574"/>
                <a:gd name="connsiteY76" fmla="*/ 28296 h 552265"/>
                <a:gd name="connsiteX77" fmla="*/ 466139 w 517574"/>
                <a:gd name="connsiteY77" fmla="*/ 92303 h 552265"/>
                <a:gd name="connsiteX78" fmla="*/ 469987 w 517574"/>
                <a:gd name="connsiteY78" fmla="*/ 152641 h 552265"/>
                <a:gd name="connsiteX79" fmla="*/ 467917 w 517574"/>
                <a:gd name="connsiteY79" fmla="*/ 264998 h 552265"/>
                <a:gd name="connsiteX80" fmla="*/ 511237 w 517574"/>
                <a:gd name="connsiteY80" fmla="*/ 251802 h 552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517574" h="552265">
                  <a:moveTo>
                    <a:pt x="455230" y="299542"/>
                  </a:moveTo>
                  <a:cubicBezTo>
                    <a:pt x="444968" y="300469"/>
                    <a:pt x="421829" y="302704"/>
                    <a:pt x="419886" y="317461"/>
                  </a:cubicBezTo>
                  <a:cubicBezTo>
                    <a:pt x="417511" y="333514"/>
                    <a:pt x="416609" y="355841"/>
                    <a:pt x="452271" y="349313"/>
                  </a:cubicBezTo>
                  <a:cubicBezTo>
                    <a:pt x="478775" y="342467"/>
                    <a:pt x="489367" y="305777"/>
                    <a:pt x="455230" y="299542"/>
                  </a:cubicBezTo>
                  <a:moveTo>
                    <a:pt x="391628" y="99238"/>
                  </a:moveTo>
                  <a:cubicBezTo>
                    <a:pt x="380440" y="86652"/>
                    <a:pt x="383589" y="30277"/>
                    <a:pt x="356526" y="59499"/>
                  </a:cubicBezTo>
                  <a:cubicBezTo>
                    <a:pt x="327646" y="135433"/>
                    <a:pt x="366724" y="187693"/>
                    <a:pt x="373251" y="255155"/>
                  </a:cubicBezTo>
                  <a:cubicBezTo>
                    <a:pt x="390092" y="273570"/>
                    <a:pt x="408672" y="280352"/>
                    <a:pt x="419238" y="275678"/>
                  </a:cubicBezTo>
                  <a:cubicBezTo>
                    <a:pt x="421829" y="275120"/>
                    <a:pt x="435951" y="241299"/>
                    <a:pt x="438326" y="240804"/>
                  </a:cubicBezTo>
                  <a:cubicBezTo>
                    <a:pt x="441514" y="194360"/>
                    <a:pt x="413371" y="192062"/>
                    <a:pt x="440523" y="115100"/>
                  </a:cubicBezTo>
                  <a:cubicBezTo>
                    <a:pt x="433183" y="102514"/>
                    <a:pt x="400150" y="108953"/>
                    <a:pt x="391628" y="99238"/>
                  </a:cubicBezTo>
                  <a:moveTo>
                    <a:pt x="324496" y="345198"/>
                  </a:moveTo>
                  <a:cubicBezTo>
                    <a:pt x="330122" y="352666"/>
                    <a:pt x="349922" y="363143"/>
                    <a:pt x="360399" y="361340"/>
                  </a:cubicBezTo>
                  <a:cubicBezTo>
                    <a:pt x="371638" y="356729"/>
                    <a:pt x="379157" y="335444"/>
                    <a:pt x="374509" y="320687"/>
                  </a:cubicBezTo>
                  <a:cubicBezTo>
                    <a:pt x="373505" y="308736"/>
                    <a:pt x="360399" y="311543"/>
                    <a:pt x="350963" y="311543"/>
                  </a:cubicBezTo>
                  <a:cubicBezTo>
                    <a:pt x="337755" y="316153"/>
                    <a:pt x="320686" y="329564"/>
                    <a:pt x="324496" y="345198"/>
                  </a:cubicBezTo>
                  <a:moveTo>
                    <a:pt x="286396" y="374116"/>
                  </a:moveTo>
                  <a:cubicBezTo>
                    <a:pt x="282497" y="358406"/>
                    <a:pt x="262939" y="340080"/>
                    <a:pt x="238543" y="344715"/>
                  </a:cubicBezTo>
                  <a:cubicBezTo>
                    <a:pt x="226262" y="354012"/>
                    <a:pt x="230364" y="371601"/>
                    <a:pt x="227519" y="384466"/>
                  </a:cubicBezTo>
                  <a:cubicBezTo>
                    <a:pt x="230364" y="393674"/>
                    <a:pt x="257415" y="401027"/>
                    <a:pt x="268769" y="398208"/>
                  </a:cubicBezTo>
                  <a:cubicBezTo>
                    <a:pt x="273455" y="391794"/>
                    <a:pt x="290054" y="383323"/>
                    <a:pt x="286396" y="374116"/>
                  </a:cubicBezTo>
                  <a:moveTo>
                    <a:pt x="231278" y="451624"/>
                  </a:moveTo>
                  <a:cubicBezTo>
                    <a:pt x="236866" y="429437"/>
                    <a:pt x="206387" y="425487"/>
                    <a:pt x="194918" y="424255"/>
                  </a:cubicBezTo>
                  <a:cubicBezTo>
                    <a:pt x="182168" y="431037"/>
                    <a:pt x="166013" y="455865"/>
                    <a:pt x="174497" y="476655"/>
                  </a:cubicBezTo>
                  <a:cubicBezTo>
                    <a:pt x="183044" y="485126"/>
                    <a:pt x="190092" y="496124"/>
                    <a:pt x="205726" y="491857"/>
                  </a:cubicBezTo>
                  <a:cubicBezTo>
                    <a:pt x="214057" y="478128"/>
                    <a:pt x="238289" y="471144"/>
                    <a:pt x="231278" y="451624"/>
                  </a:cubicBezTo>
                  <a:moveTo>
                    <a:pt x="168642" y="81674"/>
                  </a:moveTo>
                  <a:lnTo>
                    <a:pt x="168642" y="115900"/>
                  </a:lnTo>
                  <a:lnTo>
                    <a:pt x="142734" y="140373"/>
                  </a:lnTo>
                  <a:lnTo>
                    <a:pt x="131825" y="177088"/>
                  </a:lnTo>
                  <a:cubicBezTo>
                    <a:pt x="119125" y="233184"/>
                    <a:pt x="133666" y="298335"/>
                    <a:pt x="143776" y="319468"/>
                  </a:cubicBezTo>
                  <a:cubicBezTo>
                    <a:pt x="143318" y="319099"/>
                    <a:pt x="143242" y="318972"/>
                    <a:pt x="142798" y="318807"/>
                  </a:cubicBezTo>
                  <a:cubicBezTo>
                    <a:pt x="133362" y="321627"/>
                    <a:pt x="118350" y="313296"/>
                    <a:pt x="112661" y="325170"/>
                  </a:cubicBezTo>
                  <a:cubicBezTo>
                    <a:pt x="121195" y="339089"/>
                    <a:pt x="109029" y="360336"/>
                    <a:pt x="123087" y="372198"/>
                  </a:cubicBezTo>
                  <a:cubicBezTo>
                    <a:pt x="133362" y="374116"/>
                    <a:pt x="158914" y="373608"/>
                    <a:pt x="165505" y="366254"/>
                  </a:cubicBezTo>
                  <a:cubicBezTo>
                    <a:pt x="164807" y="354825"/>
                    <a:pt x="164350" y="338530"/>
                    <a:pt x="153961" y="327075"/>
                  </a:cubicBezTo>
                  <a:cubicBezTo>
                    <a:pt x="164743" y="329323"/>
                    <a:pt x="176592" y="327431"/>
                    <a:pt x="185025" y="318972"/>
                  </a:cubicBezTo>
                  <a:cubicBezTo>
                    <a:pt x="182307" y="211607"/>
                    <a:pt x="192683" y="139027"/>
                    <a:pt x="201434" y="40538"/>
                  </a:cubicBezTo>
                  <a:close/>
                  <a:moveTo>
                    <a:pt x="66750" y="436180"/>
                  </a:moveTo>
                  <a:cubicBezTo>
                    <a:pt x="48691" y="451624"/>
                    <a:pt x="37528" y="469429"/>
                    <a:pt x="42036" y="493724"/>
                  </a:cubicBezTo>
                  <a:cubicBezTo>
                    <a:pt x="53365" y="520305"/>
                    <a:pt x="91553" y="511453"/>
                    <a:pt x="107378" y="500328"/>
                  </a:cubicBezTo>
                  <a:cubicBezTo>
                    <a:pt x="119493" y="482586"/>
                    <a:pt x="141248" y="461530"/>
                    <a:pt x="107873" y="452221"/>
                  </a:cubicBezTo>
                  <a:cubicBezTo>
                    <a:pt x="111200" y="409384"/>
                    <a:pt x="80073" y="416127"/>
                    <a:pt x="66750" y="436180"/>
                  </a:cubicBezTo>
                  <a:moveTo>
                    <a:pt x="517752" y="259029"/>
                  </a:moveTo>
                  <a:cubicBezTo>
                    <a:pt x="491488" y="322732"/>
                    <a:pt x="551394" y="534745"/>
                    <a:pt x="454569" y="552157"/>
                  </a:cubicBezTo>
                  <a:cubicBezTo>
                    <a:pt x="443978" y="553681"/>
                    <a:pt x="435062" y="549236"/>
                    <a:pt x="426680" y="542251"/>
                  </a:cubicBezTo>
                  <a:cubicBezTo>
                    <a:pt x="443584" y="530186"/>
                    <a:pt x="456373" y="512164"/>
                    <a:pt x="459230" y="491667"/>
                  </a:cubicBezTo>
                  <a:cubicBezTo>
                    <a:pt x="436624" y="441895"/>
                    <a:pt x="389736" y="502741"/>
                    <a:pt x="357732" y="486091"/>
                  </a:cubicBezTo>
                  <a:lnTo>
                    <a:pt x="357732" y="445591"/>
                  </a:lnTo>
                  <a:cubicBezTo>
                    <a:pt x="344499" y="434568"/>
                    <a:pt x="335101" y="419798"/>
                    <a:pt x="316432" y="425360"/>
                  </a:cubicBezTo>
                  <a:cubicBezTo>
                    <a:pt x="305065" y="438276"/>
                    <a:pt x="290016" y="447433"/>
                    <a:pt x="295616" y="465746"/>
                  </a:cubicBezTo>
                  <a:cubicBezTo>
                    <a:pt x="307085" y="489749"/>
                    <a:pt x="333259" y="480529"/>
                    <a:pt x="350188" y="491667"/>
                  </a:cubicBezTo>
                  <a:cubicBezTo>
                    <a:pt x="349769" y="492276"/>
                    <a:pt x="349464" y="492835"/>
                    <a:pt x="349147" y="493407"/>
                  </a:cubicBezTo>
                  <a:cubicBezTo>
                    <a:pt x="317016" y="501242"/>
                    <a:pt x="321232" y="551382"/>
                    <a:pt x="266902" y="551382"/>
                  </a:cubicBezTo>
                  <a:lnTo>
                    <a:pt x="163156" y="551382"/>
                  </a:lnTo>
                  <a:cubicBezTo>
                    <a:pt x="114985" y="536523"/>
                    <a:pt x="55676" y="509002"/>
                    <a:pt x="177" y="551039"/>
                  </a:cubicBezTo>
                  <a:lnTo>
                    <a:pt x="10655" y="482637"/>
                  </a:lnTo>
                  <a:lnTo>
                    <a:pt x="17525" y="459256"/>
                  </a:lnTo>
                  <a:lnTo>
                    <a:pt x="17347" y="438835"/>
                  </a:lnTo>
                  <a:lnTo>
                    <a:pt x="41782" y="417550"/>
                  </a:lnTo>
                  <a:lnTo>
                    <a:pt x="16344" y="395820"/>
                  </a:lnTo>
                  <a:lnTo>
                    <a:pt x="25006" y="343191"/>
                  </a:lnTo>
                  <a:cubicBezTo>
                    <a:pt x="44195" y="337476"/>
                    <a:pt x="64845" y="336549"/>
                    <a:pt x="65785" y="318972"/>
                  </a:cubicBezTo>
                  <a:cubicBezTo>
                    <a:pt x="62267" y="290258"/>
                    <a:pt x="40715" y="257314"/>
                    <a:pt x="39928" y="227622"/>
                  </a:cubicBezTo>
                  <a:cubicBezTo>
                    <a:pt x="38645" y="190868"/>
                    <a:pt x="59080" y="39192"/>
                    <a:pt x="58495" y="2565"/>
                  </a:cubicBezTo>
                  <a:cubicBezTo>
                    <a:pt x="78320" y="4369"/>
                    <a:pt x="173189" y="8204"/>
                    <a:pt x="192582" y="18072"/>
                  </a:cubicBezTo>
                  <a:cubicBezTo>
                    <a:pt x="192683" y="17336"/>
                    <a:pt x="219010" y="3340"/>
                    <a:pt x="219010" y="2565"/>
                  </a:cubicBezTo>
                  <a:cubicBezTo>
                    <a:pt x="252703" y="-698"/>
                    <a:pt x="296759" y="-9068"/>
                    <a:pt x="285774" y="49390"/>
                  </a:cubicBezTo>
                  <a:lnTo>
                    <a:pt x="261403" y="204825"/>
                  </a:lnTo>
                  <a:cubicBezTo>
                    <a:pt x="232460" y="284429"/>
                    <a:pt x="285774" y="304253"/>
                    <a:pt x="303605" y="305168"/>
                  </a:cubicBezTo>
                  <a:lnTo>
                    <a:pt x="317626" y="292404"/>
                  </a:lnTo>
                  <a:cubicBezTo>
                    <a:pt x="312698" y="276593"/>
                    <a:pt x="310094" y="261429"/>
                    <a:pt x="308723" y="246748"/>
                  </a:cubicBezTo>
                  <a:cubicBezTo>
                    <a:pt x="312253" y="240804"/>
                    <a:pt x="315149" y="234505"/>
                    <a:pt x="313244" y="224548"/>
                  </a:cubicBezTo>
                  <a:cubicBezTo>
                    <a:pt x="314425" y="215176"/>
                    <a:pt x="311936" y="209677"/>
                    <a:pt x="308418" y="205879"/>
                  </a:cubicBezTo>
                  <a:cubicBezTo>
                    <a:pt x="314019" y="133731"/>
                    <a:pt x="348525" y="70929"/>
                    <a:pt x="349147" y="2019"/>
                  </a:cubicBezTo>
                  <a:lnTo>
                    <a:pt x="440015" y="2565"/>
                  </a:lnTo>
                  <a:lnTo>
                    <a:pt x="473073" y="28296"/>
                  </a:lnTo>
                  <a:lnTo>
                    <a:pt x="466139" y="92303"/>
                  </a:lnTo>
                  <a:lnTo>
                    <a:pt x="469987" y="152641"/>
                  </a:lnTo>
                  <a:lnTo>
                    <a:pt x="467917" y="264998"/>
                  </a:lnTo>
                  <a:cubicBezTo>
                    <a:pt x="481874" y="261759"/>
                    <a:pt x="495616" y="257848"/>
                    <a:pt x="511237" y="251802"/>
                  </a:cubicBezTo>
                  <a:close/>
                </a:path>
              </a:pathLst>
            </a:custGeom>
            <a:solidFill>
              <a:schemeClr val="tx1"/>
            </a:solidFill>
            <a:ln w="12700" cap="flat">
              <a:noFill/>
              <a:prstDash val="solid"/>
              <a:miter/>
            </a:ln>
          </p:spPr>
          <p:txBody>
            <a:bodyPr rtlCol="0" anchor="ctr"/>
            <a:lstStyle/>
            <a:p>
              <a:endParaRPr lang="fr-FR"/>
            </a:p>
          </p:txBody>
        </p:sp>
        <p:sp>
          <p:nvSpPr>
            <p:cNvPr id="132" name="Forme libre : forme 131">
              <a:extLst>
                <a:ext uri="{FF2B5EF4-FFF2-40B4-BE49-F238E27FC236}">
                  <a16:creationId xmlns:a16="http://schemas.microsoft.com/office/drawing/2014/main" id="{62059E72-AC88-0677-E2EF-AA50342202D8}"/>
                </a:ext>
              </a:extLst>
            </p:cNvPr>
            <p:cNvSpPr/>
            <p:nvPr/>
          </p:nvSpPr>
          <p:spPr>
            <a:xfrm flipV="1">
              <a:off x="3990372" y="3650408"/>
              <a:ext cx="156840" cy="204724"/>
            </a:xfrm>
            <a:custGeom>
              <a:avLst/>
              <a:gdLst>
                <a:gd name="connsiteX0" fmla="*/ 39257 w 195173"/>
                <a:gd name="connsiteY0" fmla="*/ 116987 h 254761"/>
                <a:gd name="connsiteX1" fmla="*/ 99696 w 195173"/>
                <a:gd name="connsiteY1" fmla="*/ 117736 h 254761"/>
                <a:gd name="connsiteX2" fmla="*/ 195301 w 195173"/>
                <a:gd name="connsiteY2" fmla="*/ 193784 h 254761"/>
                <a:gd name="connsiteX3" fmla="*/ 79985 w 195173"/>
                <a:gd name="connsiteY3" fmla="*/ 254870 h 254761"/>
                <a:gd name="connsiteX4" fmla="*/ 128 w 195173"/>
                <a:gd name="connsiteY4" fmla="*/ 254870 h 254761"/>
                <a:gd name="connsiteX5" fmla="*/ 128 w 195173"/>
                <a:gd name="connsiteY5" fmla="*/ 109 h 254761"/>
                <a:gd name="connsiteX6" fmla="*/ 19686 w 195173"/>
                <a:gd name="connsiteY6" fmla="*/ 1049 h 254761"/>
                <a:gd name="connsiteX7" fmla="*/ 39257 w 195173"/>
                <a:gd name="connsiteY7" fmla="*/ 109 h 254761"/>
                <a:gd name="connsiteX8" fmla="*/ 39257 w 195173"/>
                <a:gd name="connsiteY8" fmla="*/ 240329 h 254761"/>
                <a:gd name="connsiteX9" fmla="*/ 103722 w 195173"/>
                <a:gd name="connsiteY9" fmla="*/ 239961 h 254761"/>
                <a:gd name="connsiteX10" fmla="*/ 154318 w 195173"/>
                <a:gd name="connsiteY10" fmla="*/ 191929 h 254761"/>
                <a:gd name="connsiteX11" fmla="*/ 83567 w 195173"/>
                <a:gd name="connsiteY11" fmla="*/ 131617 h 254761"/>
                <a:gd name="connsiteX12" fmla="*/ 39257 w 195173"/>
                <a:gd name="connsiteY12" fmla="*/ 131617 h 25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173" h="254761">
                  <a:moveTo>
                    <a:pt x="39257" y="116987"/>
                  </a:moveTo>
                  <a:cubicBezTo>
                    <a:pt x="50445" y="116987"/>
                    <a:pt x="79554" y="114371"/>
                    <a:pt x="99696" y="117736"/>
                  </a:cubicBezTo>
                  <a:cubicBezTo>
                    <a:pt x="162776" y="128252"/>
                    <a:pt x="195301" y="148737"/>
                    <a:pt x="195301" y="193784"/>
                  </a:cubicBezTo>
                  <a:cubicBezTo>
                    <a:pt x="195301" y="238843"/>
                    <a:pt x="166777" y="254870"/>
                    <a:pt x="79985" y="254870"/>
                  </a:cubicBezTo>
                  <a:lnTo>
                    <a:pt x="128" y="254870"/>
                  </a:lnTo>
                  <a:lnTo>
                    <a:pt x="128" y="109"/>
                  </a:lnTo>
                  <a:cubicBezTo>
                    <a:pt x="6338" y="477"/>
                    <a:pt x="13031" y="1049"/>
                    <a:pt x="19686" y="1049"/>
                  </a:cubicBezTo>
                  <a:cubicBezTo>
                    <a:pt x="25909" y="1049"/>
                    <a:pt x="32132" y="477"/>
                    <a:pt x="39257" y="109"/>
                  </a:cubicBezTo>
                  <a:close/>
                  <a:moveTo>
                    <a:pt x="39257" y="240329"/>
                  </a:moveTo>
                  <a:cubicBezTo>
                    <a:pt x="52693" y="241065"/>
                    <a:pt x="84481" y="241446"/>
                    <a:pt x="103722" y="239961"/>
                  </a:cubicBezTo>
                  <a:cubicBezTo>
                    <a:pt x="139078" y="237357"/>
                    <a:pt x="154318" y="217253"/>
                    <a:pt x="154318" y="191929"/>
                  </a:cubicBezTo>
                  <a:cubicBezTo>
                    <a:pt x="154318" y="158795"/>
                    <a:pt x="128347" y="135326"/>
                    <a:pt x="83567" y="131617"/>
                  </a:cubicBezTo>
                  <a:cubicBezTo>
                    <a:pt x="68352" y="130500"/>
                    <a:pt x="50445" y="130500"/>
                    <a:pt x="39257" y="131617"/>
                  </a:cubicBezTo>
                  <a:close/>
                </a:path>
              </a:pathLst>
            </a:custGeom>
            <a:solidFill>
              <a:schemeClr val="bg1"/>
            </a:solidFill>
            <a:ln w="12700" cap="flat">
              <a:noFill/>
              <a:prstDash val="solid"/>
              <a:miter/>
            </a:ln>
          </p:spPr>
          <p:txBody>
            <a:bodyPr rtlCol="0" anchor="ctr"/>
            <a:lstStyle/>
            <a:p>
              <a:endParaRPr lang="fr-FR"/>
            </a:p>
          </p:txBody>
        </p:sp>
        <p:sp>
          <p:nvSpPr>
            <p:cNvPr id="133" name="Forme libre : forme 132">
              <a:extLst>
                <a:ext uri="{FF2B5EF4-FFF2-40B4-BE49-F238E27FC236}">
                  <a16:creationId xmlns:a16="http://schemas.microsoft.com/office/drawing/2014/main" id="{78FEEA8B-5A8E-133A-88BB-49A490871A9F}"/>
                </a:ext>
              </a:extLst>
            </p:cNvPr>
            <p:cNvSpPr/>
            <p:nvPr/>
          </p:nvSpPr>
          <p:spPr>
            <a:xfrm flipV="1">
              <a:off x="4145221" y="3710397"/>
              <a:ext cx="146674" cy="147971"/>
            </a:xfrm>
            <a:custGeom>
              <a:avLst/>
              <a:gdLst>
                <a:gd name="connsiteX0" fmla="*/ 126342 w 182524"/>
                <a:gd name="connsiteY0" fmla="*/ 113417 h 184138"/>
                <a:gd name="connsiteX1" fmla="*/ 119116 w 182524"/>
                <a:gd name="connsiteY1" fmla="*/ 110597 h 184138"/>
                <a:gd name="connsiteX2" fmla="*/ 73370 w 182524"/>
                <a:gd name="connsiteY2" fmla="*/ 98570 h 184138"/>
                <a:gd name="connsiteX3" fmla="*/ 180 w 182524"/>
                <a:gd name="connsiteY3" fmla="*/ 46399 h 184138"/>
                <a:gd name="connsiteX4" fmla="*/ 55552 w 182524"/>
                <a:gd name="connsiteY4" fmla="*/ 247 h 184138"/>
                <a:gd name="connsiteX5" fmla="*/ 123929 w 182524"/>
                <a:gd name="connsiteY5" fmla="*/ 35959 h 184138"/>
                <a:gd name="connsiteX6" fmla="*/ 123929 w 182524"/>
                <a:gd name="connsiteY6" fmla="*/ 5073 h 184138"/>
                <a:gd name="connsiteX7" fmla="*/ 182679 w 182524"/>
                <a:gd name="connsiteY7" fmla="*/ 5073 h 184138"/>
                <a:gd name="connsiteX8" fmla="*/ 182679 w 182524"/>
                <a:gd name="connsiteY8" fmla="*/ 11880 h 184138"/>
                <a:gd name="connsiteX9" fmla="*/ 162461 w 182524"/>
                <a:gd name="connsiteY9" fmla="*/ 11880 h 184138"/>
                <a:gd name="connsiteX10" fmla="*/ 162461 w 182524"/>
                <a:gd name="connsiteY10" fmla="*/ 123843 h 184138"/>
                <a:gd name="connsiteX11" fmla="*/ 93601 w 182524"/>
                <a:gd name="connsiteY11" fmla="*/ 184041 h 184138"/>
                <a:gd name="connsiteX12" fmla="*/ 59400 w 182524"/>
                <a:gd name="connsiteY12" fmla="*/ 181628 h 184138"/>
                <a:gd name="connsiteX13" fmla="*/ 21847 w 182524"/>
                <a:gd name="connsiteY13" fmla="*/ 171608 h 184138"/>
                <a:gd name="connsiteX14" fmla="*/ 21847 w 182524"/>
                <a:gd name="connsiteY14" fmla="*/ 117823 h 184138"/>
                <a:gd name="connsiteX15" fmla="*/ 30508 w 182524"/>
                <a:gd name="connsiteY15" fmla="*/ 117823 h 184138"/>
                <a:gd name="connsiteX16" fmla="*/ 41112 w 182524"/>
                <a:gd name="connsiteY16" fmla="*/ 140290 h 184138"/>
                <a:gd name="connsiteX17" fmla="*/ 89741 w 182524"/>
                <a:gd name="connsiteY17" fmla="*/ 177628 h 184138"/>
                <a:gd name="connsiteX18" fmla="*/ 126342 w 182524"/>
                <a:gd name="connsiteY18" fmla="*/ 139096 h 184138"/>
                <a:gd name="connsiteX19" fmla="*/ 126342 w 182524"/>
                <a:gd name="connsiteY19" fmla="*/ 88131 h 184138"/>
                <a:gd name="connsiteX20" fmla="*/ 125377 w 182524"/>
                <a:gd name="connsiteY20" fmla="*/ 60839 h 184138"/>
                <a:gd name="connsiteX21" fmla="*/ 73370 w 182524"/>
                <a:gd name="connsiteY21" fmla="*/ 10280 h 184138"/>
                <a:gd name="connsiteX22" fmla="*/ 37734 w 182524"/>
                <a:gd name="connsiteY22" fmla="*/ 47212 h 184138"/>
                <a:gd name="connsiteX23" fmla="*/ 107076 w 182524"/>
                <a:gd name="connsiteY23" fmla="*/ 98570 h 184138"/>
                <a:gd name="connsiteX24" fmla="*/ 126342 w 182524"/>
                <a:gd name="connsiteY24" fmla="*/ 104590 h 18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2524" h="184138">
                  <a:moveTo>
                    <a:pt x="126342" y="113417"/>
                  </a:moveTo>
                  <a:lnTo>
                    <a:pt x="119116" y="110597"/>
                  </a:lnTo>
                  <a:cubicBezTo>
                    <a:pt x="102745" y="104184"/>
                    <a:pt x="103228" y="104984"/>
                    <a:pt x="73370" y="98570"/>
                  </a:cubicBezTo>
                  <a:cubicBezTo>
                    <a:pt x="38230" y="90938"/>
                    <a:pt x="2111" y="86531"/>
                    <a:pt x="180" y="46399"/>
                  </a:cubicBezTo>
                  <a:cubicBezTo>
                    <a:pt x="-785" y="21113"/>
                    <a:pt x="25695" y="1860"/>
                    <a:pt x="55552" y="247"/>
                  </a:cubicBezTo>
                  <a:cubicBezTo>
                    <a:pt x="84915" y="-1340"/>
                    <a:pt x="114302" y="11499"/>
                    <a:pt x="123929" y="35959"/>
                  </a:cubicBezTo>
                  <a:lnTo>
                    <a:pt x="123929" y="5073"/>
                  </a:lnTo>
                  <a:lnTo>
                    <a:pt x="182679" y="5073"/>
                  </a:lnTo>
                  <a:lnTo>
                    <a:pt x="182679" y="11880"/>
                  </a:lnTo>
                  <a:lnTo>
                    <a:pt x="162461" y="11880"/>
                  </a:lnTo>
                  <a:lnTo>
                    <a:pt x="162461" y="123843"/>
                  </a:lnTo>
                  <a:cubicBezTo>
                    <a:pt x="162461" y="153548"/>
                    <a:pt x="157165" y="181222"/>
                    <a:pt x="93601" y="184041"/>
                  </a:cubicBezTo>
                  <a:cubicBezTo>
                    <a:pt x="76266" y="184841"/>
                    <a:pt x="71923" y="183241"/>
                    <a:pt x="59400" y="181628"/>
                  </a:cubicBezTo>
                  <a:cubicBezTo>
                    <a:pt x="44961" y="179621"/>
                    <a:pt x="31473" y="175215"/>
                    <a:pt x="21847" y="171608"/>
                  </a:cubicBezTo>
                  <a:lnTo>
                    <a:pt x="21847" y="117823"/>
                  </a:lnTo>
                  <a:lnTo>
                    <a:pt x="30508" y="117823"/>
                  </a:lnTo>
                  <a:lnTo>
                    <a:pt x="41112" y="140290"/>
                  </a:lnTo>
                  <a:cubicBezTo>
                    <a:pt x="50256" y="159556"/>
                    <a:pt x="58448" y="180422"/>
                    <a:pt x="89741" y="177628"/>
                  </a:cubicBezTo>
                  <a:cubicBezTo>
                    <a:pt x="121033" y="174808"/>
                    <a:pt x="126342" y="157549"/>
                    <a:pt x="126342" y="139096"/>
                  </a:cubicBezTo>
                  <a:close/>
                  <a:moveTo>
                    <a:pt x="126342" y="88131"/>
                  </a:moveTo>
                  <a:cubicBezTo>
                    <a:pt x="126342" y="77692"/>
                    <a:pt x="126812" y="71278"/>
                    <a:pt x="125377" y="60839"/>
                  </a:cubicBezTo>
                  <a:cubicBezTo>
                    <a:pt x="121999" y="37572"/>
                    <a:pt x="103711" y="11880"/>
                    <a:pt x="73370" y="10280"/>
                  </a:cubicBezTo>
                  <a:cubicBezTo>
                    <a:pt x="47843" y="8680"/>
                    <a:pt x="35804" y="28746"/>
                    <a:pt x="37734" y="47212"/>
                  </a:cubicBezTo>
                  <a:cubicBezTo>
                    <a:pt x="42065" y="88537"/>
                    <a:pt x="57965" y="83318"/>
                    <a:pt x="107076" y="98570"/>
                  </a:cubicBezTo>
                  <a:lnTo>
                    <a:pt x="126342" y="104590"/>
                  </a:lnTo>
                  <a:close/>
                </a:path>
              </a:pathLst>
            </a:custGeom>
            <a:solidFill>
              <a:schemeClr val="bg1"/>
            </a:solidFill>
            <a:ln w="12700" cap="flat">
              <a:noFill/>
              <a:prstDash val="solid"/>
              <a:miter/>
            </a:ln>
          </p:spPr>
          <p:txBody>
            <a:bodyPr rtlCol="0" anchor="ctr"/>
            <a:lstStyle/>
            <a:p>
              <a:endParaRPr lang="fr-FR"/>
            </a:p>
          </p:txBody>
        </p:sp>
        <p:sp>
          <p:nvSpPr>
            <p:cNvPr id="134" name="Forme libre : forme 133">
              <a:extLst>
                <a:ext uri="{FF2B5EF4-FFF2-40B4-BE49-F238E27FC236}">
                  <a16:creationId xmlns:a16="http://schemas.microsoft.com/office/drawing/2014/main" id="{952574C6-0249-8EA5-CD80-E9A8696AFAE2}"/>
                </a:ext>
              </a:extLst>
            </p:cNvPr>
            <p:cNvSpPr/>
            <p:nvPr/>
          </p:nvSpPr>
          <p:spPr>
            <a:xfrm flipV="1">
              <a:off x="4309469" y="3713152"/>
              <a:ext cx="110272" cy="141235"/>
            </a:xfrm>
            <a:custGeom>
              <a:avLst/>
              <a:gdLst>
                <a:gd name="connsiteX0" fmla="*/ 88298 w 137223"/>
                <a:gd name="connsiteY0" fmla="*/ 107 h 175754"/>
                <a:gd name="connsiteX1" fmla="*/ 1138 w 137223"/>
                <a:gd name="connsiteY1" fmla="*/ 107 h 175754"/>
                <a:gd name="connsiteX2" fmla="*/ 1138 w 137223"/>
                <a:gd name="connsiteY2" fmla="*/ 6927 h 175754"/>
                <a:gd name="connsiteX3" fmla="*/ 22804 w 137223"/>
                <a:gd name="connsiteY3" fmla="*/ 6927 h 175754"/>
                <a:gd name="connsiteX4" fmla="*/ 22804 w 137223"/>
                <a:gd name="connsiteY4" fmla="*/ 167442 h 175754"/>
                <a:gd name="connsiteX5" fmla="*/ 173 w 137223"/>
                <a:gd name="connsiteY5" fmla="*/ 167442 h 175754"/>
                <a:gd name="connsiteX6" fmla="*/ 173 w 137223"/>
                <a:gd name="connsiteY6" fmla="*/ 174668 h 175754"/>
                <a:gd name="connsiteX7" fmla="*/ 56522 w 137223"/>
                <a:gd name="connsiteY7" fmla="*/ 174668 h 175754"/>
                <a:gd name="connsiteX8" fmla="*/ 56522 w 137223"/>
                <a:gd name="connsiteY8" fmla="*/ 138143 h 175754"/>
                <a:gd name="connsiteX9" fmla="*/ 110916 w 137223"/>
                <a:gd name="connsiteY9" fmla="*/ 175862 h 175754"/>
                <a:gd name="connsiteX10" fmla="*/ 137396 w 137223"/>
                <a:gd name="connsiteY10" fmla="*/ 169842 h 175754"/>
                <a:gd name="connsiteX11" fmla="*/ 137396 w 137223"/>
                <a:gd name="connsiteY11" fmla="*/ 106444 h 175754"/>
                <a:gd name="connsiteX12" fmla="*/ 128265 w 137223"/>
                <a:gd name="connsiteY12" fmla="*/ 106444 h 175754"/>
                <a:gd name="connsiteX13" fmla="*/ 116695 w 137223"/>
                <a:gd name="connsiteY13" fmla="*/ 135743 h 175754"/>
                <a:gd name="connsiteX14" fmla="*/ 89746 w 137223"/>
                <a:gd name="connsiteY14" fmla="*/ 163429 h 175754"/>
                <a:gd name="connsiteX15" fmla="*/ 59888 w 137223"/>
                <a:gd name="connsiteY15" fmla="*/ 74745 h 175754"/>
                <a:gd name="connsiteX16" fmla="*/ 59888 w 137223"/>
                <a:gd name="connsiteY16" fmla="*/ 6927 h 175754"/>
                <a:gd name="connsiteX17" fmla="*/ 88298 w 137223"/>
                <a:gd name="connsiteY17" fmla="*/ 6927 h 17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7223" h="175754">
                  <a:moveTo>
                    <a:pt x="88298" y="107"/>
                  </a:moveTo>
                  <a:lnTo>
                    <a:pt x="1138" y="107"/>
                  </a:lnTo>
                  <a:lnTo>
                    <a:pt x="1138" y="6927"/>
                  </a:lnTo>
                  <a:lnTo>
                    <a:pt x="22804" y="6927"/>
                  </a:lnTo>
                  <a:lnTo>
                    <a:pt x="22804" y="167442"/>
                  </a:lnTo>
                  <a:lnTo>
                    <a:pt x="173" y="167442"/>
                  </a:lnTo>
                  <a:lnTo>
                    <a:pt x="173" y="174668"/>
                  </a:lnTo>
                  <a:lnTo>
                    <a:pt x="56522" y="174668"/>
                  </a:lnTo>
                  <a:lnTo>
                    <a:pt x="56522" y="138143"/>
                  </a:lnTo>
                  <a:cubicBezTo>
                    <a:pt x="58923" y="151389"/>
                    <a:pt x="79141" y="175862"/>
                    <a:pt x="110916" y="175862"/>
                  </a:cubicBezTo>
                  <a:cubicBezTo>
                    <a:pt x="120073" y="175862"/>
                    <a:pt x="128265" y="173855"/>
                    <a:pt x="137396" y="169842"/>
                  </a:cubicBezTo>
                  <a:lnTo>
                    <a:pt x="137396" y="106444"/>
                  </a:lnTo>
                  <a:lnTo>
                    <a:pt x="128265" y="106444"/>
                  </a:lnTo>
                  <a:lnTo>
                    <a:pt x="116695" y="135743"/>
                  </a:lnTo>
                  <a:cubicBezTo>
                    <a:pt x="108516" y="156202"/>
                    <a:pt x="102268" y="169448"/>
                    <a:pt x="89746" y="163429"/>
                  </a:cubicBezTo>
                  <a:cubicBezTo>
                    <a:pt x="56992" y="147769"/>
                    <a:pt x="59888" y="110051"/>
                    <a:pt x="59888" y="74745"/>
                  </a:cubicBezTo>
                  <a:lnTo>
                    <a:pt x="59888" y="6927"/>
                  </a:lnTo>
                  <a:lnTo>
                    <a:pt x="88298" y="6927"/>
                  </a:lnTo>
                  <a:close/>
                </a:path>
              </a:pathLst>
            </a:custGeom>
            <a:solidFill>
              <a:schemeClr val="bg1"/>
            </a:solidFill>
            <a:ln w="12700" cap="flat">
              <a:noFill/>
              <a:prstDash val="solid"/>
              <a:miter/>
            </a:ln>
          </p:spPr>
          <p:txBody>
            <a:bodyPr rtlCol="0" anchor="ctr"/>
            <a:lstStyle/>
            <a:p>
              <a:endParaRPr lang="fr-FR"/>
            </a:p>
          </p:txBody>
        </p:sp>
        <p:sp>
          <p:nvSpPr>
            <p:cNvPr id="135" name="Forme libre : forme 134">
              <a:extLst>
                <a:ext uri="{FF2B5EF4-FFF2-40B4-BE49-F238E27FC236}">
                  <a16:creationId xmlns:a16="http://schemas.microsoft.com/office/drawing/2014/main" id="{4F300CAB-F271-7843-CC07-B0F255B2F5C3}"/>
                </a:ext>
              </a:extLst>
            </p:cNvPr>
            <p:cNvSpPr/>
            <p:nvPr/>
          </p:nvSpPr>
          <p:spPr>
            <a:xfrm flipV="1">
              <a:off x="4439263" y="3666062"/>
              <a:ext cx="63835" cy="188322"/>
            </a:xfrm>
            <a:custGeom>
              <a:avLst/>
              <a:gdLst>
                <a:gd name="connsiteX0" fmla="*/ 60842 w 79438"/>
                <a:gd name="connsiteY0" fmla="*/ 215205 h 234352"/>
                <a:gd name="connsiteX1" fmla="*/ 37258 w 79438"/>
                <a:gd name="connsiteY1" fmla="*/ 195939 h 234352"/>
                <a:gd name="connsiteX2" fmla="*/ 14131 w 79438"/>
                <a:gd name="connsiteY2" fmla="*/ 214799 h 234352"/>
                <a:gd name="connsiteX3" fmla="*/ 36775 w 79438"/>
                <a:gd name="connsiteY3" fmla="*/ 234471 h 234352"/>
                <a:gd name="connsiteX4" fmla="*/ 60842 w 79438"/>
                <a:gd name="connsiteY4" fmla="*/ 215205 h 234352"/>
                <a:gd name="connsiteX5" fmla="*/ 187 w 79438"/>
                <a:gd name="connsiteY5" fmla="*/ 118 h 234352"/>
                <a:gd name="connsiteX6" fmla="*/ 187 w 79438"/>
                <a:gd name="connsiteY6" fmla="*/ 6938 h 234352"/>
                <a:gd name="connsiteX7" fmla="*/ 22323 w 79438"/>
                <a:gd name="connsiteY7" fmla="*/ 6938 h 234352"/>
                <a:gd name="connsiteX8" fmla="*/ 22323 w 79438"/>
                <a:gd name="connsiteY8" fmla="*/ 167453 h 234352"/>
                <a:gd name="connsiteX9" fmla="*/ 1622 w 79438"/>
                <a:gd name="connsiteY9" fmla="*/ 167453 h 234352"/>
                <a:gd name="connsiteX10" fmla="*/ 1622 w 79438"/>
                <a:gd name="connsiteY10" fmla="*/ 174680 h 234352"/>
                <a:gd name="connsiteX11" fmla="*/ 59877 w 79438"/>
                <a:gd name="connsiteY11" fmla="*/ 174680 h 234352"/>
                <a:gd name="connsiteX12" fmla="*/ 59877 w 79438"/>
                <a:gd name="connsiteY12" fmla="*/ 6938 h 234352"/>
                <a:gd name="connsiteX13" fmla="*/ 79625 w 79438"/>
                <a:gd name="connsiteY13" fmla="*/ 6938 h 234352"/>
                <a:gd name="connsiteX14" fmla="*/ 79625 w 79438"/>
                <a:gd name="connsiteY14" fmla="*/ 118 h 23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438" h="234352">
                  <a:moveTo>
                    <a:pt x="60842" y="215205"/>
                  </a:moveTo>
                  <a:cubicBezTo>
                    <a:pt x="60842" y="203966"/>
                    <a:pt x="49767" y="195939"/>
                    <a:pt x="37258" y="195939"/>
                  </a:cubicBezTo>
                  <a:cubicBezTo>
                    <a:pt x="25206" y="195939"/>
                    <a:pt x="14131" y="204778"/>
                    <a:pt x="14131" y="214799"/>
                  </a:cubicBezTo>
                  <a:cubicBezTo>
                    <a:pt x="14131" y="224832"/>
                    <a:pt x="24736" y="234471"/>
                    <a:pt x="36775" y="234471"/>
                  </a:cubicBezTo>
                  <a:cubicBezTo>
                    <a:pt x="49767" y="234471"/>
                    <a:pt x="60842" y="225632"/>
                    <a:pt x="60842" y="215205"/>
                  </a:cubicBezTo>
                  <a:moveTo>
                    <a:pt x="187" y="118"/>
                  </a:moveTo>
                  <a:lnTo>
                    <a:pt x="187" y="6938"/>
                  </a:lnTo>
                  <a:lnTo>
                    <a:pt x="22323" y="6938"/>
                  </a:lnTo>
                  <a:lnTo>
                    <a:pt x="22323" y="167453"/>
                  </a:lnTo>
                  <a:lnTo>
                    <a:pt x="1622" y="167453"/>
                  </a:lnTo>
                  <a:lnTo>
                    <a:pt x="1622" y="174680"/>
                  </a:lnTo>
                  <a:lnTo>
                    <a:pt x="59877" y="174680"/>
                  </a:lnTo>
                  <a:lnTo>
                    <a:pt x="59877" y="6938"/>
                  </a:lnTo>
                  <a:lnTo>
                    <a:pt x="79625" y="6938"/>
                  </a:lnTo>
                  <a:lnTo>
                    <a:pt x="79625" y="118"/>
                  </a:lnTo>
                  <a:close/>
                </a:path>
              </a:pathLst>
            </a:custGeom>
            <a:solidFill>
              <a:schemeClr val="bg1"/>
            </a:solidFill>
            <a:ln w="12700" cap="flat">
              <a:noFill/>
              <a:prstDash val="solid"/>
              <a:miter/>
            </a:ln>
          </p:spPr>
          <p:txBody>
            <a:bodyPr rtlCol="0" anchor="ctr"/>
            <a:lstStyle/>
            <a:p>
              <a:endParaRPr lang="fr-FR"/>
            </a:p>
          </p:txBody>
        </p:sp>
        <p:sp>
          <p:nvSpPr>
            <p:cNvPr id="136" name="Forme libre : forme 135">
              <a:extLst>
                <a:ext uri="{FF2B5EF4-FFF2-40B4-BE49-F238E27FC236}">
                  <a16:creationId xmlns:a16="http://schemas.microsoft.com/office/drawing/2014/main" id="{0917A7EA-429E-4A05-41A8-3DF2F8478DE4}"/>
                </a:ext>
              </a:extLst>
            </p:cNvPr>
            <p:cNvSpPr/>
            <p:nvPr/>
          </p:nvSpPr>
          <p:spPr>
            <a:xfrm flipV="1">
              <a:off x="4523765" y="3710242"/>
              <a:ext cx="119617" cy="148353"/>
            </a:xfrm>
            <a:custGeom>
              <a:avLst/>
              <a:gdLst>
                <a:gd name="connsiteX0" fmla="*/ 118186 w 148852"/>
                <a:gd name="connsiteY0" fmla="*/ 138985 h 184613"/>
                <a:gd name="connsiteX1" fmla="*/ 74854 w 148852"/>
                <a:gd name="connsiteY1" fmla="*/ 177111 h 184613"/>
                <a:gd name="connsiteX2" fmla="*/ 23812 w 148852"/>
                <a:gd name="connsiteY2" fmla="*/ 147799 h 184613"/>
                <a:gd name="connsiteX3" fmla="*/ 69062 w 148852"/>
                <a:gd name="connsiteY3" fmla="*/ 114106 h 184613"/>
                <a:gd name="connsiteX4" fmla="*/ 149021 w 148852"/>
                <a:gd name="connsiteY4" fmla="*/ 57121 h 184613"/>
                <a:gd name="connsiteX5" fmla="*/ 69558 w 148852"/>
                <a:gd name="connsiteY5" fmla="*/ 137 h 184613"/>
                <a:gd name="connsiteX6" fmla="*/ 4064 w 148852"/>
                <a:gd name="connsiteY6" fmla="*/ 14983 h 184613"/>
                <a:gd name="connsiteX7" fmla="*/ 4064 w 148852"/>
                <a:gd name="connsiteY7" fmla="*/ 72361 h 184613"/>
                <a:gd name="connsiteX8" fmla="*/ 12738 w 148852"/>
                <a:gd name="connsiteY8" fmla="*/ 72361 h 184613"/>
                <a:gd name="connsiteX9" fmla="*/ 22835 w 148852"/>
                <a:gd name="connsiteY9" fmla="*/ 43482 h 184613"/>
                <a:gd name="connsiteX10" fmla="*/ 66180 w 148852"/>
                <a:gd name="connsiteY10" fmla="*/ 8976 h 184613"/>
                <a:gd name="connsiteX11" fmla="*/ 127343 w 148852"/>
                <a:gd name="connsiteY11" fmla="*/ 40269 h 184613"/>
                <a:gd name="connsiteX12" fmla="*/ 58483 w 148852"/>
                <a:gd name="connsiteY12" fmla="*/ 83601 h 184613"/>
                <a:gd name="connsiteX13" fmla="*/ 203 w 148852"/>
                <a:gd name="connsiteY13" fmla="*/ 133359 h 184613"/>
                <a:gd name="connsiteX14" fmla="*/ 76771 w 148852"/>
                <a:gd name="connsiteY14" fmla="*/ 184731 h 184613"/>
                <a:gd name="connsiteX15" fmla="*/ 133591 w 148852"/>
                <a:gd name="connsiteY15" fmla="*/ 172691 h 184613"/>
                <a:gd name="connsiteX16" fmla="*/ 133591 w 148852"/>
                <a:gd name="connsiteY16" fmla="*/ 120126 h 184613"/>
                <a:gd name="connsiteX17" fmla="*/ 124447 w 148852"/>
                <a:gd name="connsiteY17" fmla="*/ 120126 h 18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8852" h="184613">
                  <a:moveTo>
                    <a:pt x="118186" y="138985"/>
                  </a:moveTo>
                  <a:cubicBezTo>
                    <a:pt x="109042" y="166265"/>
                    <a:pt x="99898" y="177111"/>
                    <a:pt x="74854" y="177111"/>
                  </a:cubicBezTo>
                  <a:cubicBezTo>
                    <a:pt x="53187" y="177111"/>
                    <a:pt x="25730" y="169884"/>
                    <a:pt x="23812" y="147799"/>
                  </a:cubicBezTo>
                  <a:cubicBezTo>
                    <a:pt x="22352" y="128140"/>
                    <a:pt x="46926" y="120126"/>
                    <a:pt x="69062" y="114106"/>
                  </a:cubicBezTo>
                  <a:cubicBezTo>
                    <a:pt x="106629" y="103260"/>
                    <a:pt x="150457" y="92034"/>
                    <a:pt x="149021" y="57121"/>
                  </a:cubicBezTo>
                  <a:cubicBezTo>
                    <a:pt x="148044" y="23809"/>
                    <a:pt x="114820" y="-663"/>
                    <a:pt x="69558" y="137"/>
                  </a:cubicBezTo>
                  <a:cubicBezTo>
                    <a:pt x="43561" y="543"/>
                    <a:pt x="14173" y="8976"/>
                    <a:pt x="4064" y="14983"/>
                  </a:cubicBezTo>
                  <a:lnTo>
                    <a:pt x="4064" y="72361"/>
                  </a:lnTo>
                  <a:lnTo>
                    <a:pt x="12738" y="72361"/>
                  </a:lnTo>
                  <a:lnTo>
                    <a:pt x="22835" y="43482"/>
                  </a:lnTo>
                  <a:cubicBezTo>
                    <a:pt x="33922" y="10970"/>
                    <a:pt x="46444" y="10563"/>
                    <a:pt x="66180" y="8976"/>
                  </a:cubicBezTo>
                  <a:cubicBezTo>
                    <a:pt x="93611" y="6563"/>
                    <a:pt x="124930" y="17790"/>
                    <a:pt x="127343" y="40269"/>
                  </a:cubicBezTo>
                  <a:cubicBezTo>
                    <a:pt x="130695" y="67942"/>
                    <a:pt x="86411" y="75181"/>
                    <a:pt x="58483" y="83601"/>
                  </a:cubicBezTo>
                  <a:cubicBezTo>
                    <a:pt x="38735" y="89621"/>
                    <a:pt x="203" y="100454"/>
                    <a:pt x="203" y="133359"/>
                  </a:cubicBezTo>
                  <a:cubicBezTo>
                    <a:pt x="203" y="171891"/>
                    <a:pt x="50292" y="184731"/>
                    <a:pt x="76771" y="184731"/>
                  </a:cubicBezTo>
                  <a:cubicBezTo>
                    <a:pt x="98920" y="184731"/>
                    <a:pt x="124447" y="177504"/>
                    <a:pt x="133591" y="172691"/>
                  </a:cubicBezTo>
                  <a:lnTo>
                    <a:pt x="133591" y="120126"/>
                  </a:lnTo>
                  <a:lnTo>
                    <a:pt x="124447" y="120126"/>
                  </a:lnTo>
                  <a:close/>
                </a:path>
              </a:pathLst>
            </a:custGeom>
            <a:solidFill>
              <a:schemeClr val="bg1"/>
            </a:solidFill>
            <a:ln w="12700" cap="flat">
              <a:noFill/>
              <a:prstDash val="solid"/>
              <a:miter/>
            </a:ln>
          </p:spPr>
          <p:txBody>
            <a:bodyPr rtlCol="0" anchor="ctr"/>
            <a:lstStyle/>
            <a:p>
              <a:endParaRPr lang="fr-FR"/>
            </a:p>
          </p:txBody>
        </p:sp>
        <p:sp>
          <p:nvSpPr>
            <p:cNvPr id="137" name="Forme libre : forme 136">
              <a:extLst>
                <a:ext uri="{FF2B5EF4-FFF2-40B4-BE49-F238E27FC236}">
                  <a16:creationId xmlns:a16="http://schemas.microsoft.com/office/drawing/2014/main" id="{B4C9261F-0D2E-B0EF-2F2B-9AEC671146CA}"/>
                </a:ext>
              </a:extLst>
            </p:cNvPr>
            <p:cNvSpPr/>
            <p:nvPr/>
          </p:nvSpPr>
          <p:spPr>
            <a:xfrm flipV="1">
              <a:off x="3122651" y="3368029"/>
              <a:ext cx="197387" cy="235086"/>
            </a:xfrm>
            <a:custGeom>
              <a:avLst/>
              <a:gdLst>
                <a:gd name="connsiteX0" fmla="*/ 227144 w 245630"/>
                <a:gd name="connsiteY0" fmla="*/ 251276 h 292543"/>
                <a:gd name="connsiteX1" fmla="*/ 145686 w 245630"/>
                <a:gd name="connsiteY1" fmla="*/ 251276 h 292543"/>
                <a:gd name="connsiteX2" fmla="*/ 145686 w 245630"/>
                <a:gd name="connsiteY2" fmla="*/ 18587 h 292543"/>
                <a:gd name="connsiteX3" fmla="*/ 127169 w 245630"/>
                <a:gd name="connsiteY3" fmla="*/ 83 h 292543"/>
                <a:gd name="connsiteX4" fmla="*/ 118521 w 245630"/>
                <a:gd name="connsiteY4" fmla="*/ 83 h 292543"/>
                <a:gd name="connsiteX5" fmla="*/ 100004 w 245630"/>
                <a:gd name="connsiteY5" fmla="*/ 18587 h 292543"/>
                <a:gd name="connsiteX6" fmla="*/ 100004 w 245630"/>
                <a:gd name="connsiteY6" fmla="*/ 251276 h 292543"/>
                <a:gd name="connsiteX7" fmla="*/ 19156 w 245630"/>
                <a:gd name="connsiteY7" fmla="*/ 251276 h 292543"/>
                <a:gd name="connsiteX8" fmla="*/ 30 w 245630"/>
                <a:gd name="connsiteY8" fmla="*/ 268548 h 292543"/>
                <a:gd name="connsiteX9" fmla="*/ 30 w 245630"/>
                <a:gd name="connsiteY9" fmla="*/ 275342 h 292543"/>
                <a:gd name="connsiteX10" fmla="*/ 18534 w 245630"/>
                <a:gd name="connsiteY10" fmla="*/ 292627 h 292543"/>
                <a:gd name="connsiteX11" fmla="*/ 226534 w 245630"/>
                <a:gd name="connsiteY11" fmla="*/ 292627 h 292543"/>
                <a:gd name="connsiteX12" fmla="*/ 245660 w 245630"/>
                <a:gd name="connsiteY12" fmla="*/ 275342 h 292543"/>
                <a:gd name="connsiteX13" fmla="*/ 245660 w 245630"/>
                <a:gd name="connsiteY13" fmla="*/ 268548 h 292543"/>
                <a:gd name="connsiteX14" fmla="*/ 227144 w 245630"/>
                <a:gd name="connsiteY14" fmla="*/ 251276 h 29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5630" h="292543">
                  <a:moveTo>
                    <a:pt x="227144" y="251276"/>
                  </a:moveTo>
                  <a:lnTo>
                    <a:pt x="145686" y="251276"/>
                  </a:lnTo>
                  <a:lnTo>
                    <a:pt x="145686" y="18587"/>
                  </a:lnTo>
                  <a:cubicBezTo>
                    <a:pt x="145686" y="8110"/>
                    <a:pt x="137037" y="83"/>
                    <a:pt x="127169" y="83"/>
                  </a:cubicBezTo>
                  <a:lnTo>
                    <a:pt x="118521" y="83"/>
                  </a:lnTo>
                  <a:cubicBezTo>
                    <a:pt x="108043" y="83"/>
                    <a:pt x="100004" y="8110"/>
                    <a:pt x="100004" y="18587"/>
                  </a:cubicBezTo>
                  <a:lnTo>
                    <a:pt x="100004" y="251276"/>
                  </a:lnTo>
                  <a:lnTo>
                    <a:pt x="19156" y="251276"/>
                  </a:lnTo>
                  <a:cubicBezTo>
                    <a:pt x="8666" y="251276"/>
                    <a:pt x="30" y="258058"/>
                    <a:pt x="30" y="268548"/>
                  </a:cubicBezTo>
                  <a:lnTo>
                    <a:pt x="30" y="275342"/>
                  </a:lnTo>
                  <a:cubicBezTo>
                    <a:pt x="30" y="285832"/>
                    <a:pt x="8666" y="292627"/>
                    <a:pt x="18534" y="292627"/>
                  </a:cubicBezTo>
                  <a:lnTo>
                    <a:pt x="226534" y="292627"/>
                  </a:lnTo>
                  <a:cubicBezTo>
                    <a:pt x="237024" y="292627"/>
                    <a:pt x="245660" y="285832"/>
                    <a:pt x="245660" y="275342"/>
                  </a:cubicBezTo>
                  <a:lnTo>
                    <a:pt x="245660" y="268548"/>
                  </a:lnTo>
                  <a:cubicBezTo>
                    <a:pt x="245660" y="258058"/>
                    <a:pt x="237024" y="251276"/>
                    <a:pt x="227144" y="251276"/>
                  </a:cubicBezTo>
                </a:path>
              </a:pathLst>
            </a:custGeom>
            <a:solidFill>
              <a:srgbClr val="FFFFFF"/>
            </a:solidFill>
            <a:ln w="12700" cap="flat">
              <a:noFill/>
              <a:prstDash val="solid"/>
              <a:miter/>
            </a:ln>
          </p:spPr>
          <p:txBody>
            <a:bodyPr rtlCol="0" anchor="ctr"/>
            <a:lstStyle/>
            <a:p>
              <a:endParaRPr lang="fr-FR"/>
            </a:p>
          </p:txBody>
        </p:sp>
        <p:sp>
          <p:nvSpPr>
            <p:cNvPr id="138" name="Forme libre : forme 137">
              <a:extLst>
                <a:ext uri="{FF2B5EF4-FFF2-40B4-BE49-F238E27FC236}">
                  <a16:creationId xmlns:a16="http://schemas.microsoft.com/office/drawing/2014/main" id="{2B0CC618-26AF-CEFC-5688-F4F3588CE864}"/>
                </a:ext>
              </a:extLst>
            </p:cNvPr>
            <p:cNvSpPr/>
            <p:nvPr/>
          </p:nvSpPr>
          <p:spPr>
            <a:xfrm flipV="1">
              <a:off x="3350297" y="3368029"/>
              <a:ext cx="181515" cy="235086"/>
            </a:xfrm>
            <a:custGeom>
              <a:avLst/>
              <a:gdLst>
                <a:gd name="connsiteX0" fmla="*/ 207436 w 225881"/>
                <a:gd name="connsiteY0" fmla="*/ 63 h 292543"/>
                <a:gd name="connsiteX1" fmla="*/ 17343 w 225881"/>
                <a:gd name="connsiteY1" fmla="*/ 63 h 292543"/>
                <a:gd name="connsiteX2" fmla="*/ 58 w 225881"/>
                <a:gd name="connsiteY2" fmla="*/ 17348 h 292543"/>
                <a:gd name="connsiteX3" fmla="*/ 58 w 225881"/>
                <a:gd name="connsiteY3" fmla="*/ 275323 h 292543"/>
                <a:gd name="connsiteX4" fmla="*/ 17952 w 225881"/>
                <a:gd name="connsiteY4" fmla="*/ 292607 h 292543"/>
                <a:gd name="connsiteX5" fmla="*/ 198787 w 225881"/>
                <a:gd name="connsiteY5" fmla="*/ 292607 h 292543"/>
                <a:gd name="connsiteX6" fmla="*/ 217304 w 225881"/>
                <a:gd name="connsiteY6" fmla="*/ 275323 h 292543"/>
                <a:gd name="connsiteX7" fmla="*/ 217304 w 225881"/>
                <a:gd name="connsiteY7" fmla="*/ 268541 h 292543"/>
                <a:gd name="connsiteX8" fmla="*/ 198787 w 225881"/>
                <a:gd name="connsiteY8" fmla="*/ 251256 h 292543"/>
                <a:gd name="connsiteX9" fmla="*/ 45740 w 225881"/>
                <a:gd name="connsiteY9" fmla="*/ 251256 h 292543"/>
                <a:gd name="connsiteX10" fmla="*/ 45740 w 225881"/>
                <a:gd name="connsiteY10" fmla="*/ 166090 h 292543"/>
                <a:gd name="connsiteX11" fmla="*/ 186455 w 225881"/>
                <a:gd name="connsiteY11" fmla="*/ 166090 h 292543"/>
                <a:gd name="connsiteX12" fmla="*/ 204972 w 225881"/>
                <a:gd name="connsiteY12" fmla="*/ 148805 h 292543"/>
                <a:gd name="connsiteX13" fmla="*/ 204972 w 225881"/>
                <a:gd name="connsiteY13" fmla="*/ 142011 h 292543"/>
                <a:gd name="connsiteX14" fmla="*/ 186455 w 225881"/>
                <a:gd name="connsiteY14" fmla="*/ 124726 h 292543"/>
                <a:gd name="connsiteX15" fmla="*/ 45740 w 225881"/>
                <a:gd name="connsiteY15" fmla="*/ 124726 h 292543"/>
                <a:gd name="connsiteX16" fmla="*/ 45740 w 225881"/>
                <a:gd name="connsiteY16" fmla="*/ 41414 h 292543"/>
                <a:gd name="connsiteX17" fmla="*/ 207436 w 225881"/>
                <a:gd name="connsiteY17" fmla="*/ 41414 h 292543"/>
                <a:gd name="connsiteX18" fmla="*/ 225940 w 225881"/>
                <a:gd name="connsiteY18" fmla="*/ 24143 h 292543"/>
                <a:gd name="connsiteX19" fmla="*/ 225940 w 225881"/>
                <a:gd name="connsiteY19" fmla="*/ 17348 h 292543"/>
                <a:gd name="connsiteX20" fmla="*/ 207436 w 225881"/>
                <a:gd name="connsiteY20" fmla="*/ 63 h 29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5881" h="292543">
                  <a:moveTo>
                    <a:pt x="207436" y="63"/>
                  </a:moveTo>
                  <a:lnTo>
                    <a:pt x="17343" y="63"/>
                  </a:lnTo>
                  <a:cubicBezTo>
                    <a:pt x="7475" y="63"/>
                    <a:pt x="58" y="7467"/>
                    <a:pt x="58" y="17348"/>
                  </a:cubicBezTo>
                  <a:lnTo>
                    <a:pt x="58" y="275323"/>
                  </a:lnTo>
                  <a:cubicBezTo>
                    <a:pt x="58" y="285813"/>
                    <a:pt x="8084" y="292607"/>
                    <a:pt x="17952" y="292607"/>
                  </a:cubicBezTo>
                  <a:lnTo>
                    <a:pt x="198787" y="292607"/>
                  </a:lnTo>
                  <a:cubicBezTo>
                    <a:pt x="209290" y="292607"/>
                    <a:pt x="217304" y="285813"/>
                    <a:pt x="217304" y="275323"/>
                  </a:cubicBezTo>
                  <a:lnTo>
                    <a:pt x="217304" y="268541"/>
                  </a:lnTo>
                  <a:cubicBezTo>
                    <a:pt x="217304" y="258038"/>
                    <a:pt x="209290" y="251256"/>
                    <a:pt x="198787" y="251256"/>
                  </a:cubicBezTo>
                  <a:lnTo>
                    <a:pt x="45740" y="251256"/>
                  </a:lnTo>
                  <a:lnTo>
                    <a:pt x="45740" y="166090"/>
                  </a:lnTo>
                  <a:lnTo>
                    <a:pt x="186455" y="166090"/>
                  </a:lnTo>
                  <a:cubicBezTo>
                    <a:pt x="196933" y="166090"/>
                    <a:pt x="204972" y="159296"/>
                    <a:pt x="204972" y="148805"/>
                  </a:cubicBezTo>
                  <a:lnTo>
                    <a:pt x="204972" y="142011"/>
                  </a:lnTo>
                  <a:cubicBezTo>
                    <a:pt x="204972" y="131533"/>
                    <a:pt x="196933" y="124726"/>
                    <a:pt x="186455" y="124726"/>
                  </a:cubicBezTo>
                  <a:lnTo>
                    <a:pt x="45740" y="124726"/>
                  </a:lnTo>
                  <a:lnTo>
                    <a:pt x="45740" y="41414"/>
                  </a:lnTo>
                  <a:lnTo>
                    <a:pt x="207436" y="41414"/>
                  </a:lnTo>
                  <a:cubicBezTo>
                    <a:pt x="217926" y="41414"/>
                    <a:pt x="225940" y="34620"/>
                    <a:pt x="225940" y="24143"/>
                  </a:cubicBezTo>
                  <a:lnTo>
                    <a:pt x="225940" y="17348"/>
                  </a:lnTo>
                  <a:cubicBezTo>
                    <a:pt x="225940" y="6858"/>
                    <a:pt x="217926" y="63"/>
                    <a:pt x="207436" y="63"/>
                  </a:cubicBezTo>
                </a:path>
              </a:pathLst>
            </a:custGeom>
            <a:solidFill>
              <a:srgbClr val="FFFFFF"/>
            </a:solidFill>
            <a:ln w="12700" cap="flat">
              <a:noFill/>
              <a:prstDash val="solid"/>
              <a:miter/>
            </a:ln>
          </p:spPr>
          <p:txBody>
            <a:bodyPr rtlCol="0" anchor="ctr"/>
            <a:lstStyle/>
            <a:p>
              <a:endParaRPr lang="fr-FR"/>
            </a:p>
          </p:txBody>
        </p:sp>
        <p:sp>
          <p:nvSpPr>
            <p:cNvPr id="139" name="Forme libre : forme 138">
              <a:extLst>
                <a:ext uri="{FF2B5EF4-FFF2-40B4-BE49-F238E27FC236}">
                  <a16:creationId xmlns:a16="http://schemas.microsoft.com/office/drawing/2014/main" id="{24FC9DF1-6121-9AC1-5311-F14A5BFDE46B}"/>
                </a:ext>
              </a:extLst>
            </p:cNvPr>
            <p:cNvSpPr/>
            <p:nvPr/>
          </p:nvSpPr>
          <p:spPr>
            <a:xfrm flipV="1">
              <a:off x="3569503" y="3368029"/>
              <a:ext cx="169126" cy="235086"/>
            </a:xfrm>
            <a:custGeom>
              <a:avLst/>
              <a:gdLst>
                <a:gd name="connsiteX0" fmla="*/ 192033 w 210463"/>
                <a:gd name="connsiteY0" fmla="*/ 63 h 292543"/>
                <a:gd name="connsiteX1" fmla="*/ 85 w 210463"/>
                <a:gd name="connsiteY1" fmla="*/ 63 h 292543"/>
                <a:gd name="connsiteX2" fmla="*/ 85 w 210463"/>
                <a:gd name="connsiteY2" fmla="*/ 274091 h 292543"/>
                <a:gd name="connsiteX3" fmla="*/ 18589 w 210463"/>
                <a:gd name="connsiteY3" fmla="*/ 292607 h 292543"/>
                <a:gd name="connsiteX4" fmla="*/ 27238 w 210463"/>
                <a:gd name="connsiteY4" fmla="*/ 292607 h 292543"/>
                <a:gd name="connsiteX5" fmla="*/ 45754 w 210463"/>
                <a:gd name="connsiteY5" fmla="*/ 274091 h 292543"/>
                <a:gd name="connsiteX6" fmla="*/ 45754 w 210463"/>
                <a:gd name="connsiteY6" fmla="*/ 41414 h 292543"/>
                <a:gd name="connsiteX7" fmla="*/ 192033 w 210463"/>
                <a:gd name="connsiteY7" fmla="*/ 41414 h 292543"/>
                <a:gd name="connsiteX8" fmla="*/ 210549 w 210463"/>
                <a:gd name="connsiteY8" fmla="*/ 24143 h 292543"/>
                <a:gd name="connsiteX9" fmla="*/ 210549 w 210463"/>
                <a:gd name="connsiteY9" fmla="*/ 17348 h 292543"/>
                <a:gd name="connsiteX10" fmla="*/ 192033 w 210463"/>
                <a:gd name="connsiteY10" fmla="*/ 63 h 29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0463" h="292543">
                  <a:moveTo>
                    <a:pt x="192033" y="63"/>
                  </a:moveTo>
                  <a:lnTo>
                    <a:pt x="85" y="63"/>
                  </a:lnTo>
                  <a:lnTo>
                    <a:pt x="85" y="274091"/>
                  </a:lnTo>
                  <a:cubicBezTo>
                    <a:pt x="85" y="284581"/>
                    <a:pt x="8112" y="292607"/>
                    <a:pt x="18589" y="292607"/>
                  </a:cubicBezTo>
                  <a:lnTo>
                    <a:pt x="27238" y="292607"/>
                  </a:lnTo>
                  <a:cubicBezTo>
                    <a:pt x="37118" y="292607"/>
                    <a:pt x="45754" y="284581"/>
                    <a:pt x="45754" y="274091"/>
                  </a:cubicBezTo>
                  <a:lnTo>
                    <a:pt x="45754" y="41414"/>
                  </a:lnTo>
                  <a:lnTo>
                    <a:pt x="192033" y="41414"/>
                  </a:lnTo>
                  <a:cubicBezTo>
                    <a:pt x="202523" y="41414"/>
                    <a:pt x="210549" y="34620"/>
                    <a:pt x="210549" y="24143"/>
                  </a:cubicBezTo>
                  <a:lnTo>
                    <a:pt x="210549" y="17348"/>
                  </a:lnTo>
                  <a:cubicBezTo>
                    <a:pt x="210549" y="6858"/>
                    <a:pt x="202523" y="63"/>
                    <a:pt x="192033" y="63"/>
                  </a:cubicBezTo>
                </a:path>
              </a:pathLst>
            </a:custGeom>
            <a:solidFill>
              <a:srgbClr val="FFFFFF"/>
            </a:solidFill>
            <a:ln w="12700" cap="flat">
              <a:noFill/>
              <a:prstDash val="solid"/>
              <a:miter/>
            </a:ln>
          </p:spPr>
          <p:txBody>
            <a:bodyPr rtlCol="0" anchor="ctr"/>
            <a:lstStyle/>
            <a:p>
              <a:endParaRPr lang="fr-FR"/>
            </a:p>
          </p:txBody>
        </p:sp>
        <p:sp>
          <p:nvSpPr>
            <p:cNvPr id="140" name="Forme libre : forme 139">
              <a:extLst>
                <a:ext uri="{FF2B5EF4-FFF2-40B4-BE49-F238E27FC236}">
                  <a16:creationId xmlns:a16="http://schemas.microsoft.com/office/drawing/2014/main" id="{A93A1668-242B-C56D-B923-59CE0620E782}"/>
                </a:ext>
              </a:extLst>
            </p:cNvPr>
            <p:cNvSpPr/>
            <p:nvPr/>
          </p:nvSpPr>
          <p:spPr>
            <a:xfrm flipV="1">
              <a:off x="3762929" y="3368029"/>
              <a:ext cx="181527" cy="235086"/>
            </a:xfrm>
            <a:custGeom>
              <a:avLst/>
              <a:gdLst>
                <a:gd name="connsiteX0" fmla="*/ 207490 w 225894"/>
                <a:gd name="connsiteY0" fmla="*/ 63 h 292543"/>
                <a:gd name="connsiteX1" fmla="*/ 17384 w 225894"/>
                <a:gd name="connsiteY1" fmla="*/ 63 h 292543"/>
                <a:gd name="connsiteX2" fmla="*/ 112 w 225894"/>
                <a:gd name="connsiteY2" fmla="*/ 17348 h 292543"/>
                <a:gd name="connsiteX3" fmla="*/ 112 w 225894"/>
                <a:gd name="connsiteY3" fmla="*/ 275323 h 292543"/>
                <a:gd name="connsiteX4" fmla="*/ 18006 w 225894"/>
                <a:gd name="connsiteY4" fmla="*/ 292607 h 292543"/>
                <a:gd name="connsiteX5" fmla="*/ 198841 w 225894"/>
                <a:gd name="connsiteY5" fmla="*/ 292607 h 292543"/>
                <a:gd name="connsiteX6" fmla="*/ 217370 w 225894"/>
                <a:gd name="connsiteY6" fmla="*/ 275323 h 292543"/>
                <a:gd name="connsiteX7" fmla="*/ 217370 w 225894"/>
                <a:gd name="connsiteY7" fmla="*/ 268541 h 292543"/>
                <a:gd name="connsiteX8" fmla="*/ 198841 w 225894"/>
                <a:gd name="connsiteY8" fmla="*/ 251256 h 292543"/>
                <a:gd name="connsiteX9" fmla="*/ 45781 w 225894"/>
                <a:gd name="connsiteY9" fmla="*/ 251256 h 292543"/>
                <a:gd name="connsiteX10" fmla="*/ 45781 w 225894"/>
                <a:gd name="connsiteY10" fmla="*/ 166090 h 292543"/>
                <a:gd name="connsiteX11" fmla="*/ 186497 w 225894"/>
                <a:gd name="connsiteY11" fmla="*/ 166090 h 292543"/>
                <a:gd name="connsiteX12" fmla="*/ 205013 w 225894"/>
                <a:gd name="connsiteY12" fmla="*/ 148805 h 292543"/>
                <a:gd name="connsiteX13" fmla="*/ 205013 w 225894"/>
                <a:gd name="connsiteY13" fmla="*/ 142011 h 292543"/>
                <a:gd name="connsiteX14" fmla="*/ 186497 w 225894"/>
                <a:gd name="connsiteY14" fmla="*/ 124726 h 292543"/>
                <a:gd name="connsiteX15" fmla="*/ 45781 w 225894"/>
                <a:gd name="connsiteY15" fmla="*/ 124726 h 292543"/>
                <a:gd name="connsiteX16" fmla="*/ 45781 w 225894"/>
                <a:gd name="connsiteY16" fmla="*/ 41414 h 292543"/>
                <a:gd name="connsiteX17" fmla="*/ 207490 w 225894"/>
                <a:gd name="connsiteY17" fmla="*/ 41414 h 292543"/>
                <a:gd name="connsiteX18" fmla="*/ 226006 w 225894"/>
                <a:gd name="connsiteY18" fmla="*/ 24143 h 292543"/>
                <a:gd name="connsiteX19" fmla="*/ 226006 w 225894"/>
                <a:gd name="connsiteY19" fmla="*/ 17348 h 292543"/>
                <a:gd name="connsiteX20" fmla="*/ 207490 w 225894"/>
                <a:gd name="connsiteY20" fmla="*/ 63 h 29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5894" h="292543">
                  <a:moveTo>
                    <a:pt x="207490" y="63"/>
                  </a:moveTo>
                  <a:lnTo>
                    <a:pt x="17384" y="63"/>
                  </a:lnTo>
                  <a:cubicBezTo>
                    <a:pt x="7516" y="63"/>
                    <a:pt x="112" y="7467"/>
                    <a:pt x="112" y="17348"/>
                  </a:cubicBezTo>
                  <a:lnTo>
                    <a:pt x="112" y="275323"/>
                  </a:lnTo>
                  <a:cubicBezTo>
                    <a:pt x="112" y="285813"/>
                    <a:pt x="8138" y="292607"/>
                    <a:pt x="18006" y="292607"/>
                  </a:cubicBezTo>
                  <a:lnTo>
                    <a:pt x="198841" y="292607"/>
                  </a:lnTo>
                  <a:cubicBezTo>
                    <a:pt x="209331" y="292607"/>
                    <a:pt x="217370" y="285813"/>
                    <a:pt x="217370" y="275323"/>
                  </a:cubicBezTo>
                  <a:lnTo>
                    <a:pt x="217370" y="268541"/>
                  </a:lnTo>
                  <a:cubicBezTo>
                    <a:pt x="217370" y="258038"/>
                    <a:pt x="209331" y="251256"/>
                    <a:pt x="198841" y="251256"/>
                  </a:cubicBezTo>
                  <a:lnTo>
                    <a:pt x="45781" y="251256"/>
                  </a:lnTo>
                  <a:lnTo>
                    <a:pt x="45781" y="166090"/>
                  </a:lnTo>
                  <a:lnTo>
                    <a:pt x="186497" y="166090"/>
                  </a:lnTo>
                  <a:cubicBezTo>
                    <a:pt x="196987" y="166090"/>
                    <a:pt x="205013" y="159296"/>
                    <a:pt x="205013" y="148805"/>
                  </a:cubicBezTo>
                  <a:lnTo>
                    <a:pt x="205013" y="142011"/>
                  </a:lnTo>
                  <a:cubicBezTo>
                    <a:pt x="205013" y="131533"/>
                    <a:pt x="196987" y="124726"/>
                    <a:pt x="186497" y="124726"/>
                  </a:cubicBezTo>
                  <a:lnTo>
                    <a:pt x="45781" y="124726"/>
                  </a:lnTo>
                  <a:lnTo>
                    <a:pt x="45781" y="41414"/>
                  </a:lnTo>
                  <a:lnTo>
                    <a:pt x="207490" y="41414"/>
                  </a:lnTo>
                  <a:cubicBezTo>
                    <a:pt x="217980" y="41414"/>
                    <a:pt x="226006" y="34620"/>
                    <a:pt x="226006" y="24143"/>
                  </a:cubicBezTo>
                  <a:lnTo>
                    <a:pt x="226006" y="17348"/>
                  </a:lnTo>
                  <a:cubicBezTo>
                    <a:pt x="226006" y="6858"/>
                    <a:pt x="217980" y="63"/>
                    <a:pt x="207490" y="63"/>
                  </a:cubicBezTo>
                </a:path>
              </a:pathLst>
            </a:custGeom>
            <a:solidFill>
              <a:srgbClr val="FFFFFF"/>
            </a:solidFill>
            <a:ln w="12700" cap="flat">
              <a:noFill/>
              <a:prstDash val="solid"/>
              <a:miter/>
            </a:ln>
          </p:spPr>
          <p:txBody>
            <a:bodyPr rtlCol="0" anchor="ctr"/>
            <a:lstStyle/>
            <a:p>
              <a:endParaRPr lang="fr-FR"/>
            </a:p>
          </p:txBody>
        </p:sp>
        <p:sp>
          <p:nvSpPr>
            <p:cNvPr id="141" name="Forme libre : forme 140">
              <a:extLst>
                <a:ext uri="{FF2B5EF4-FFF2-40B4-BE49-F238E27FC236}">
                  <a16:creationId xmlns:a16="http://schemas.microsoft.com/office/drawing/2014/main" id="{7F73903F-F98A-6E40-A3AC-BCBC7F8EB2E1}"/>
                </a:ext>
              </a:extLst>
            </p:cNvPr>
            <p:cNvSpPr/>
            <p:nvPr/>
          </p:nvSpPr>
          <p:spPr>
            <a:xfrm flipV="1">
              <a:off x="3982145" y="3368029"/>
              <a:ext cx="166645" cy="235086"/>
            </a:xfrm>
            <a:custGeom>
              <a:avLst/>
              <a:gdLst>
                <a:gd name="connsiteX0" fmla="*/ 188987 w 207377"/>
                <a:gd name="connsiteY0" fmla="*/ 63 h 292543"/>
                <a:gd name="connsiteX1" fmla="*/ 68020 w 207377"/>
                <a:gd name="connsiteY1" fmla="*/ 63 h 292543"/>
                <a:gd name="connsiteX2" fmla="*/ 139 w 207377"/>
                <a:gd name="connsiteY2" fmla="*/ 70421 h 292543"/>
                <a:gd name="connsiteX3" fmla="*/ 139 w 207377"/>
                <a:gd name="connsiteY3" fmla="*/ 224104 h 292543"/>
                <a:gd name="connsiteX4" fmla="*/ 70497 w 207377"/>
                <a:gd name="connsiteY4" fmla="*/ 292607 h 292543"/>
                <a:gd name="connsiteX5" fmla="*/ 181596 w 207377"/>
                <a:gd name="connsiteY5" fmla="*/ 292607 h 292543"/>
                <a:gd name="connsiteX6" fmla="*/ 200113 w 207377"/>
                <a:gd name="connsiteY6" fmla="*/ 275323 h 292543"/>
                <a:gd name="connsiteX7" fmla="*/ 200113 w 207377"/>
                <a:gd name="connsiteY7" fmla="*/ 268541 h 292543"/>
                <a:gd name="connsiteX8" fmla="*/ 181596 w 207377"/>
                <a:gd name="connsiteY8" fmla="*/ 251256 h 292543"/>
                <a:gd name="connsiteX9" fmla="*/ 86549 w 207377"/>
                <a:gd name="connsiteY9" fmla="*/ 251256 h 292543"/>
                <a:gd name="connsiteX10" fmla="*/ 45808 w 207377"/>
                <a:gd name="connsiteY10" fmla="*/ 211150 h 292543"/>
                <a:gd name="connsiteX11" fmla="*/ 45808 w 207377"/>
                <a:gd name="connsiteY11" fmla="*/ 79679 h 292543"/>
                <a:gd name="connsiteX12" fmla="*/ 87146 w 207377"/>
                <a:gd name="connsiteY12" fmla="*/ 41414 h 292543"/>
                <a:gd name="connsiteX13" fmla="*/ 188987 w 207377"/>
                <a:gd name="connsiteY13" fmla="*/ 41414 h 292543"/>
                <a:gd name="connsiteX14" fmla="*/ 207517 w 207377"/>
                <a:gd name="connsiteY14" fmla="*/ 24143 h 292543"/>
                <a:gd name="connsiteX15" fmla="*/ 207517 w 207377"/>
                <a:gd name="connsiteY15" fmla="*/ 17348 h 292543"/>
                <a:gd name="connsiteX16" fmla="*/ 188987 w 207377"/>
                <a:gd name="connsiteY16" fmla="*/ 63 h 29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7377" h="292543">
                  <a:moveTo>
                    <a:pt x="188987" y="63"/>
                  </a:moveTo>
                  <a:lnTo>
                    <a:pt x="68020" y="63"/>
                  </a:lnTo>
                  <a:cubicBezTo>
                    <a:pt x="29755" y="63"/>
                    <a:pt x="139" y="32779"/>
                    <a:pt x="139" y="70421"/>
                  </a:cubicBezTo>
                  <a:lnTo>
                    <a:pt x="139" y="224104"/>
                  </a:lnTo>
                  <a:cubicBezTo>
                    <a:pt x="139" y="261746"/>
                    <a:pt x="32232" y="292607"/>
                    <a:pt x="70497" y="292607"/>
                  </a:cubicBezTo>
                  <a:lnTo>
                    <a:pt x="181596" y="292607"/>
                  </a:lnTo>
                  <a:cubicBezTo>
                    <a:pt x="192073" y="292607"/>
                    <a:pt x="200113" y="285813"/>
                    <a:pt x="200113" y="275323"/>
                  </a:cubicBezTo>
                  <a:lnTo>
                    <a:pt x="200113" y="268541"/>
                  </a:lnTo>
                  <a:cubicBezTo>
                    <a:pt x="200113" y="258038"/>
                    <a:pt x="192073" y="251256"/>
                    <a:pt x="181596" y="251256"/>
                  </a:cubicBezTo>
                  <a:lnTo>
                    <a:pt x="86549" y="251256"/>
                  </a:lnTo>
                  <a:cubicBezTo>
                    <a:pt x="56920" y="251256"/>
                    <a:pt x="45808" y="233971"/>
                    <a:pt x="45808" y="211150"/>
                  </a:cubicBezTo>
                  <a:lnTo>
                    <a:pt x="45808" y="79679"/>
                  </a:lnTo>
                  <a:cubicBezTo>
                    <a:pt x="45808" y="50673"/>
                    <a:pt x="64324" y="41414"/>
                    <a:pt x="87146" y="41414"/>
                  </a:cubicBezTo>
                  <a:lnTo>
                    <a:pt x="188987" y="41414"/>
                  </a:lnTo>
                  <a:cubicBezTo>
                    <a:pt x="199478" y="41414"/>
                    <a:pt x="207517" y="34620"/>
                    <a:pt x="207517" y="24143"/>
                  </a:cubicBezTo>
                  <a:lnTo>
                    <a:pt x="207517" y="17348"/>
                  </a:lnTo>
                  <a:cubicBezTo>
                    <a:pt x="207517" y="6858"/>
                    <a:pt x="199478" y="63"/>
                    <a:pt x="188987" y="63"/>
                  </a:cubicBezTo>
                </a:path>
              </a:pathLst>
            </a:custGeom>
            <a:solidFill>
              <a:srgbClr val="FFFFFF"/>
            </a:solidFill>
            <a:ln w="12700" cap="flat">
              <a:noFill/>
              <a:prstDash val="solid"/>
              <a:miter/>
            </a:ln>
          </p:spPr>
          <p:txBody>
            <a:bodyPr rtlCol="0" anchor="ctr"/>
            <a:lstStyle/>
            <a:p>
              <a:endParaRPr lang="fr-FR"/>
            </a:p>
          </p:txBody>
        </p:sp>
        <p:sp>
          <p:nvSpPr>
            <p:cNvPr id="142" name="Forme libre : forme 141">
              <a:extLst>
                <a:ext uri="{FF2B5EF4-FFF2-40B4-BE49-F238E27FC236}">
                  <a16:creationId xmlns:a16="http://schemas.microsoft.com/office/drawing/2014/main" id="{5E2DB7DE-BD28-2021-E46C-73FC78D2C777}"/>
                </a:ext>
              </a:extLst>
            </p:cNvPr>
            <p:cNvSpPr/>
            <p:nvPr/>
          </p:nvSpPr>
          <p:spPr>
            <a:xfrm flipV="1">
              <a:off x="4184001" y="3368029"/>
              <a:ext cx="190935" cy="235086"/>
            </a:xfrm>
            <a:custGeom>
              <a:avLst/>
              <a:gdLst>
                <a:gd name="connsiteX0" fmla="*/ 192100 w 237603"/>
                <a:gd name="connsiteY0" fmla="*/ 217326 h 292543"/>
                <a:gd name="connsiteX1" fmla="*/ 158141 w 237603"/>
                <a:gd name="connsiteY1" fmla="*/ 251273 h 292543"/>
                <a:gd name="connsiteX2" fmla="*/ 79769 w 237603"/>
                <a:gd name="connsiteY2" fmla="*/ 251273 h 292543"/>
                <a:gd name="connsiteX3" fmla="*/ 45822 w 237603"/>
                <a:gd name="connsiteY3" fmla="*/ 217326 h 292543"/>
                <a:gd name="connsiteX4" fmla="*/ 45822 w 237603"/>
                <a:gd name="connsiteY4" fmla="*/ 75379 h 292543"/>
                <a:gd name="connsiteX5" fmla="*/ 79134 w 237603"/>
                <a:gd name="connsiteY5" fmla="*/ 41419 h 292543"/>
                <a:gd name="connsiteX6" fmla="*/ 158141 w 237603"/>
                <a:gd name="connsiteY6" fmla="*/ 41419 h 292543"/>
                <a:gd name="connsiteX7" fmla="*/ 192100 w 237603"/>
                <a:gd name="connsiteY7" fmla="*/ 75379 h 292543"/>
                <a:gd name="connsiteX8" fmla="*/ 169253 w 237603"/>
                <a:gd name="connsiteY8" fmla="*/ 80 h 292543"/>
                <a:gd name="connsiteX9" fmla="*/ 68644 w 237603"/>
                <a:gd name="connsiteY9" fmla="*/ 80 h 292543"/>
                <a:gd name="connsiteX10" fmla="*/ 166 w 237603"/>
                <a:gd name="connsiteY10" fmla="*/ 69194 h 292543"/>
                <a:gd name="connsiteX11" fmla="*/ 166 w 237603"/>
                <a:gd name="connsiteY11" fmla="*/ 224730 h 292543"/>
                <a:gd name="connsiteX12" fmla="*/ 71133 w 237603"/>
                <a:gd name="connsiteY12" fmla="*/ 292624 h 292543"/>
                <a:gd name="connsiteX13" fmla="*/ 166789 w 237603"/>
                <a:gd name="connsiteY13" fmla="*/ 292624 h 292543"/>
                <a:gd name="connsiteX14" fmla="*/ 237770 w 237603"/>
                <a:gd name="connsiteY14" fmla="*/ 224730 h 292543"/>
                <a:gd name="connsiteX15" fmla="*/ 237770 w 237603"/>
                <a:gd name="connsiteY15" fmla="*/ 69194 h 292543"/>
                <a:gd name="connsiteX16" fmla="*/ 169253 w 237603"/>
                <a:gd name="connsiteY16" fmla="*/ 80 h 29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03" h="292543">
                  <a:moveTo>
                    <a:pt x="192100" y="217326"/>
                  </a:moveTo>
                  <a:cubicBezTo>
                    <a:pt x="192100" y="235843"/>
                    <a:pt x="176657" y="251273"/>
                    <a:pt x="158141" y="251273"/>
                  </a:cubicBezTo>
                  <a:lnTo>
                    <a:pt x="79769" y="251273"/>
                  </a:lnTo>
                  <a:cubicBezTo>
                    <a:pt x="60630" y="251273"/>
                    <a:pt x="45822" y="235843"/>
                    <a:pt x="45822" y="217326"/>
                  </a:cubicBezTo>
                  <a:lnTo>
                    <a:pt x="45822" y="75379"/>
                  </a:lnTo>
                  <a:cubicBezTo>
                    <a:pt x="45822" y="56240"/>
                    <a:pt x="60630" y="41419"/>
                    <a:pt x="79134" y="41419"/>
                  </a:cubicBezTo>
                  <a:lnTo>
                    <a:pt x="158141" y="41419"/>
                  </a:lnTo>
                  <a:cubicBezTo>
                    <a:pt x="176657" y="41419"/>
                    <a:pt x="192100" y="56240"/>
                    <a:pt x="192100" y="75379"/>
                  </a:cubicBezTo>
                  <a:close/>
                  <a:moveTo>
                    <a:pt x="169253" y="80"/>
                  </a:moveTo>
                  <a:lnTo>
                    <a:pt x="68644" y="80"/>
                  </a:lnTo>
                  <a:cubicBezTo>
                    <a:pt x="30392" y="80"/>
                    <a:pt x="166" y="31551"/>
                    <a:pt x="166" y="69194"/>
                  </a:cubicBezTo>
                  <a:lnTo>
                    <a:pt x="166" y="224730"/>
                  </a:lnTo>
                  <a:cubicBezTo>
                    <a:pt x="166" y="262373"/>
                    <a:pt x="32856" y="292624"/>
                    <a:pt x="71133" y="292624"/>
                  </a:cubicBezTo>
                  <a:lnTo>
                    <a:pt x="166789" y="292624"/>
                  </a:lnTo>
                  <a:cubicBezTo>
                    <a:pt x="205054" y="292624"/>
                    <a:pt x="237770" y="262373"/>
                    <a:pt x="237770" y="224730"/>
                  </a:cubicBezTo>
                  <a:lnTo>
                    <a:pt x="237770" y="69194"/>
                  </a:lnTo>
                  <a:cubicBezTo>
                    <a:pt x="237770" y="31551"/>
                    <a:pt x="206909" y="80"/>
                    <a:pt x="169253" y="80"/>
                  </a:cubicBezTo>
                </a:path>
              </a:pathLst>
            </a:custGeom>
            <a:solidFill>
              <a:srgbClr val="FFFFFF"/>
            </a:solidFill>
            <a:ln w="12700" cap="flat">
              <a:noFill/>
              <a:prstDash val="solid"/>
              <a:miter/>
            </a:ln>
          </p:spPr>
          <p:txBody>
            <a:bodyPr rtlCol="0" anchor="ctr"/>
            <a:lstStyle/>
            <a:p>
              <a:endParaRPr lang="fr-FR"/>
            </a:p>
          </p:txBody>
        </p:sp>
        <p:sp>
          <p:nvSpPr>
            <p:cNvPr id="143" name="Forme libre : forme 142">
              <a:extLst>
                <a:ext uri="{FF2B5EF4-FFF2-40B4-BE49-F238E27FC236}">
                  <a16:creationId xmlns:a16="http://schemas.microsoft.com/office/drawing/2014/main" id="{B4BACC16-EFF3-7D11-D99F-09996955CD78}"/>
                </a:ext>
              </a:extLst>
            </p:cNvPr>
            <p:cNvSpPr/>
            <p:nvPr/>
          </p:nvSpPr>
          <p:spPr>
            <a:xfrm flipV="1">
              <a:off x="4430488" y="3368029"/>
              <a:ext cx="209296" cy="235086"/>
            </a:xfrm>
            <a:custGeom>
              <a:avLst/>
              <a:gdLst>
                <a:gd name="connsiteX0" fmla="*/ 242137 w 260450"/>
                <a:gd name="connsiteY0" fmla="*/ 63 h 292543"/>
                <a:gd name="connsiteX1" fmla="*/ 233488 w 260450"/>
                <a:gd name="connsiteY1" fmla="*/ 63 h 292543"/>
                <a:gd name="connsiteX2" fmla="*/ 214984 w 260450"/>
                <a:gd name="connsiteY2" fmla="*/ 18580 h 292543"/>
                <a:gd name="connsiteX3" fmla="*/ 214984 w 260450"/>
                <a:gd name="connsiteY3" fmla="*/ 213613 h 292543"/>
                <a:gd name="connsiteX4" fmla="*/ 153250 w 260450"/>
                <a:gd name="connsiteY4" fmla="*/ 127203 h 292543"/>
                <a:gd name="connsiteX5" fmla="*/ 133514 w 260450"/>
                <a:gd name="connsiteY5" fmla="*/ 113627 h 292543"/>
                <a:gd name="connsiteX6" fmla="*/ 127342 w 260450"/>
                <a:gd name="connsiteY6" fmla="*/ 113627 h 292543"/>
                <a:gd name="connsiteX7" fmla="*/ 107580 w 260450"/>
                <a:gd name="connsiteY7" fmla="*/ 127203 h 292543"/>
                <a:gd name="connsiteX8" fmla="*/ 45871 w 260450"/>
                <a:gd name="connsiteY8" fmla="*/ 213613 h 292543"/>
                <a:gd name="connsiteX9" fmla="*/ 45871 w 260450"/>
                <a:gd name="connsiteY9" fmla="*/ 18580 h 292543"/>
                <a:gd name="connsiteX10" fmla="*/ 27342 w 260450"/>
                <a:gd name="connsiteY10" fmla="*/ 63 h 292543"/>
                <a:gd name="connsiteX11" fmla="*/ 18693 w 260450"/>
                <a:gd name="connsiteY11" fmla="*/ 63 h 292543"/>
                <a:gd name="connsiteX12" fmla="*/ 202 w 260450"/>
                <a:gd name="connsiteY12" fmla="*/ 18580 h 292543"/>
                <a:gd name="connsiteX13" fmla="*/ 202 w 260450"/>
                <a:gd name="connsiteY13" fmla="*/ 275323 h 292543"/>
                <a:gd name="connsiteX14" fmla="*/ 17487 w 260450"/>
                <a:gd name="connsiteY14" fmla="*/ 292607 h 292543"/>
                <a:gd name="connsiteX15" fmla="*/ 28587 w 260450"/>
                <a:gd name="connsiteY15" fmla="*/ 292607 h 292543"/>
                <a:gd name="connsiteX16" fmla="*/ 47713 w 260450"/>
                <a:gd name="connsiteY16" fmla="*/ 279031 h 292543"/>
                <a:gd name="connsiteX17" fmla="*/ 130428 w 260450"/>
                <a:gd name="connsiteY17" fmla="*/ 162382 h 292543"/>
                <a:gd name="connsiteX18" fmla="*/ 213752 w 260450"/>
                <a:gd name="connsiteY18" fmla="*/ 279031 h 292543"/>
                <a:gd name="connsiteX19" fmla="*/ 232256 w 260450"/>
                <a:gd name="connsiteY19" fmla="*/ 292607 h 292543"/>
                <a:gd name="connsiteX20" fmla="*/ 243369 w 260450"/>
                <a:gd name="connsiteY20" fmla="*/ 292607 h 292543"/>
                <a:gd name="connsiteX21" fmla="*/ 260653 w 260450"/>
                <a:gd name="connsiteY21" fmla="*/ 275323 h 292543"/>
                <a:gd name="connsiteX22" fmla="*/ 260653 w 260450"/>
                <a:gd name="connsiteY22" fmla="*/ 18580 h 292543"/>
                <a:gd name="connsiteX23" fmla="*/ 242137 w 260450"/>
                <a:gd name="connsiteY23" fmla="*/ 63 h 29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0450" h="292543">
                  <a:moveTo>
                    <a:pt x="242137" y="63"/>
                  </a:moveTo>
                  <a:lnTo>
                    <a:pt x="233488" y="63"/>
                  </a:lnTo>
                  <a:cubicBezTo>
                    <a:pt x="223607" y="63"/>
                    <a:pt x="214984" y="8090"/>
                    <a:pt x="214984" y="18580"/>
                  </a:cubicBezTo>
                  <a:lnTo>
                    <a:pt x="214984" y="213613"/>
                  </a:lnTo>
                  <a:lnTo>
                    <a:pt x="153250" y="127203"/>
                  </a:lnTo>
                  <a:cubicBezTo>
                    <a:pt x="147712" y="119799"/>
                    <a:pt x="142772" y="113627"/>
                    <a:pt x="133514" y="113627"/>
                  </a:cubicBezTo>
                  <a:lnTo>
                    <a:pt x="127342" y="113627"/>
                  </a:lnTo>
                  <a:cubicBezTo>
                    <a:pt x="118071" y="113627"/>
                    <a:pt x="113143" y="119799"/>
                    <a:pt x="107580" y="127203"/>
                  </a:cubicBezTo>
                  <a:lnTo>
                    <a:pt x="45871" y="213613"/>
                  </a:lnTo>
                  <a:lnTo>
                    <a:pt x="45871" y="18580"/>
                  </a:lnTo>
                  <a:cubicBezTo>
                    <a:pt x="45871" y="8090"/>
                    <a:pt x="37223" y="63"/>
                    <a:pt x="27342" y="63"/>
                  </a:cubicBezTo>
                  <a:lnTo>
                    <a:pt x="18693" y="63"/>
                  </a:lnTo>
                  <a:cubicBezTo>
                    <a:pt x="8216" y="63"/>
                    <a:pt x="202" y="8090"/>
                    <a:pt x="202" y="18580"/>
                  </a:cubicBezTo>
                  <a:lnTo>
                    <a:pt x="202" y="275323"/>
                  </a:lnTo>
                  <a:cubicBezTo>
                    <a:pt x="202" y="285203"/>
                    <a:pt x="6997" y="292607"/>
                    <a:pt x="17487" y="292607"/>
                  </a:cubicBezTo>
                  <a:lnTo>
                    <a:pt x="28587" y="292607"/>
                  </a:lnTo>
                  <a:cubicBezTo>
                    <a:pt x="36613" y="292607"/>
                    <a:pt x="43395" y="285203"/>
                    <a:pt x="47713" y="279031"/>
                  </a:cubicBezTo>
                  <a:lnTo>
                    <a:pt x="130428" y="162382"/>
                  </a:lnTo>
                  <a:lnTo>
                    <a:pt x="213752" y="279031"/>
                  </a:lnTo>
                  <a:cubicBezTo>
                    <a:pt x="218070" y="285203"/>
                    <a:pt x="224242" y="292607"/>
                    <a:pt x="232256" y="292607"/>
                  </a:cubicBezTo>
                  <a:lnTo>
                    <a:pt x="243369" y="292607"/>
                  </a:lnTo>
                  <a:cubicBezTo>
                    <a:pt x="253859" y="292607"/>
                    <a:pt x="260653" y="285203"/>
                    <a:pt x="260653" y="275323"/>
                  </a:cubicBezTo>
                  <a:lnTo>
                    <a:pt x="260653" y="18580"/>
                  </a:lnTo>
                  <a:cubicBezTo>
                    <a:pt x="260653" y="8090"/>
                    <a:pt x="252627" y="63"/>
                    <a:pt x="242137" y="63"/>
                  </a:cubicBezTo>
                </a:path>
              </a:pathLst>
            </a:custGeom>
            <a:solidFill>
              <a:srgbClr val="FFFFFF"/>
            </a:solidFill>
            <a:ln w="12700" cap="flat">
              <a:noFill/>
              <a:prstDash val="solid"/>
              <a:miter/>
            </a:ln>
          </p:spPr>
          <p:txBody>
            <a:bodyPr rtlCol="0" anchor="ctr"/>
            <a:lstStyle/>
            <a:p>
              <a:endParaRPr lang="fr-FR"/>
            </a:p>
          </p:txBody>
        </p:sp>
      </p:grpSp>
      <p:sp>
        <p:nvSpPr>
          <p:cNvPr id="150" name="Espace réservé du numéro de diapositive 149">
            <a:extLst>
              <a:ext uri="{FF2B5EF4-FFF2-40B4-BE49-F238E27FC236}">
                <a16:creationId xmlns:a16="http://schemas.microsoft.com/office/drawing/2014/main" id="{05FF033F-1457-0FAC-CD80-49CAAC214A7D}"/>
              </a:ext>
            </a:extLst>
          </p:cNvPr>
          <p:cNvSpPr>
            <a:spLocks noGrp="1"/>
          </p:cNvSpPr>
          <p:nvPr>
            <p:ph type="sldNum" sz="quarter" idx="10"/>
          </p:nvPr>
        </p:nvSpPr>
        <p:spPr/>
        <p:txBody>
          <a:bodyPr/>
          <a:lstStyle/>
          <a:p>
            <a:fld id="{86CB4B4D-7CA3-9044-876B-883B54F8677D}" type="slidenum">
              <a:rPr lang="fr-FR" smtClean="0"/>
              <a:pPr/>
              <a:t>15</a:t>
            </a:fld>
            <a:endParaRPr lang="fr-FR"/>
          </a:p>
        </p:txBody>
      </p:sp>
      <p:sp>
        <p:nvSpPr>
          <p:cNvPr id="151" name="object 25">
            <a:extLst>
              <a:ext uri="{FF2B5EF4-FFF2-40B4-BE49-F238E27FC236}">
                <a16:creationId xmlns:a16="http://schemas.microsoft.com/office/drawing/2014/main" id="{2A1511B6-76A8-B7C0-421D-7506237B953E}"/>
              </a:ext>
            </a:extLst>
          </p:cNvPr>
          <p:cNvSpPr/>
          <p:nvPr/>
        </p:nvSpPr>
        <p:spPr>
          <a:xfrm>
            <a:off x="551264" y="6340087"/>
            <a:ext cx="11089114" cy="1"/>
          </a:xfrm>
          <a:prstGeom prst="line">
            <a:avLst/>
          </a:prstGeom>
          <a:ln w="10470">
            <a:solidFill>
              <a:schemeClr val="accent2"/>
            </a:solidFill>
          </a:ln>
        </p:spPr>
        <p:txBody>
          <a:bodyPr lIns="45719" rIns="45719"/>
          <a:lstStyle/>
          <a:p>
            <a:endParaRPr/>
          </a:p>
        </p:txBody>
      </p:sp>
      <p:pic>
        <p:nvPicPr>
          <p:cNvPr id="152" name="Image 151" descr="Une image contenant Police, texte, Graphique, capture d’écran&#10;&#10;Description générée automatiquement">
            <a:extLst>
              <a:ext uri="{FF2B5EF4-FFF2-40B4-BE49-F238E27FC236}">
                <a16:creationId xmlns:a16="http://schemas.microsoft.com/office/drawing/2014/main" id="{5D924089-A9CB-A0FA-4A65-7C427D1FE5E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71243"/>
          <a:stretch/>
        </p:blipFill>
        <p:spPr>
          <a:xfrm>
            <a:off x="520783" y="6487592"/>
            <a:ext cx="2007617" cy="197362"/>
          </a:xfrm>
          <a:prstGeom prst="rect">
            <a:avLst/>
          </a:prstGeom>
        </p:spPr>
      </p:pic>
      <p:pic>
        <p:nvPicPr>
          <p:cNvPr id="1026" name="Picture 2" descr="myEfrei">
            <a:extLst>
              <a:ext uri="{FF2B5EF4-FFF2-40B4-BE49-F238E27FC236}">
                <a16:creationId xmlns:a16="http://schemas.microsoft.com/office/drawing/2014/main" id="{53383185-9D7B-F2D9-48E4-F9CEB8EFEBA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49463" y="5588328"/>
            <a:ext cx="1052014" cy="341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415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3DCA0-B921-623F-3B9F-BD45BE659D5D}"/>
            </a:ext>
          </a:extLst>
        </p:cNvPr>
        <p:cNvGrpSpPr/>
        <p:nvPr/>
      </p:nvGrpSpPr>
      <p:grpSpPr>
        <a:xfrm>
          <a:off x="0" y="0"/>
          <a:ext cx="0" cy="0"/>
          <a:chOff x="0" y="0"/>
          <a:chExt cx="0" cy="0"/>
        </a:xfrm>
      </p:grpSpPr>
      <p:sp>
        <p:nvSpPr>
          <p:cNvPr id="4" name="Forme libre : forme 3">
            <a:extLst>
              <a:ext uri="{FF2B5EF4-FFF2-40B4-BE49-F238E27FC236}">
                <a16:creationId xmlns:a16="http://schemas.microsoft.com/office/drawing/2014/main" id="{8B43EC3D-DD58-3C3A-2861-B80DD2AEE2CE}"/>
              </a:ext>
            </a:extLst>
          </p:cNvPr>
          <p:cNvSpPr/>
          <p:nvPr/>
        </p:nvSpPr>
        <p:spPr>
          <a:xfrm>
            <a:off x="-1" y="3487996"/>
            <a:ext cx="7774613" cy="3370002"/>
          </a:xfrm>
          <a:custGeom>
            <a:avLst/>
            <a:gdLst>
              <a:gd name="connsiteX0" fmla="*/ 0 w 12192000"/>
              <a:gd name="connsiteY0" fmla="*/ 0 h 2501112"/>
              <a:gd name="connsiteX1" fmla="*/ 12192000 w 12192000"/>
              <a:gd name="connsiteY1" fmla="*/ 0 h 2501112"/>
              <a:gd name="connsiteX2" fmla="*/ 12192000 w 12192000"/>
              <a:gd name="connsiteY2" fmla="*/ 2501112 h 2501112"/>
              <a:gd name="connsiteX3" fmla="*/ 0 w 12192000"/>
              <a:gd name="connsiteY3" fmla="*/ 2501112 h 2501112"/>
            </a:gdLst>
            <a:ahLst/>
            <a:cxnLst>
              <a:cxn ang="0">
                <a:pos x="connsiteX0" y="connsiteY0"/>
              </a:cxn>
              <a:cxn ang="0">
                <a:pos x="connsiteX1" y="connsiteY1"/>
              </a:cxn>
              <a:cxn ang="0">
                <a:pos x="connsiteX2" y="connsiteY2"/>
              </a:cxn>
              <a:cxn ang="0">
                <a:pos x="connsiteX3" y="connsiteY3"/>
              </a:cxn>
            </a:cxnLst>
            <a:rect l="l" t="t" r="r" b="b"/>
            <a:pathLst>
              <a:path w="12192000" h="2501112">
                <a:moveTo>
                  <a:pt x="0" y="0"/>
                </a:moveTo>
                <a:lnTo>
                  <a:pt x="12192000" y="0"/>
                </a:lnTo>
                <a:lnTo>
                  <a:pt x="12192000" y="2501112"/>
                </a:lnTo>
                <a:lnTo>
                  <a:pt x="0" y="2501112"/>
                </a:lnTo>
                <a:close/>
              </a:path>
            </a:pathLst>
          </a:custGeom>
          <a:solidFill>
            <a:schemeClr val="accent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Degular Regular"/>
            </a:endParaRPr>
          </a:p>
        </p:txBody>
      </p:sp>
      <p:sp>
        <p:nvSpPr>
          <p:cNvPr id="8" name="ZoneTexte 7">
            <a:extLst>
              <a:ext uri="{FF2B5EF4-FFF2-40B4-BE49-F238E27FC236}">
                <a16:creationId xmlns:a16="http://schemas.microsoft.com/office/drawing/2014/main" id="{2399EB4F-DD97-A655-AF25-032D3438EC9C}"/>
              </a:ext>
            </a:extLst>
          </p:cNvPr>
          <p:cNvSpPr txBox="1"/>
          <p:nvPr/>
        </p:nvSpPr>
        <p:spPr>
          <a:xfrm>
            <a:off x="5065837" y="219228"/>
            <a:ext cx="1546237"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fr-FR" sz="1050" err="1">
                <a:solidFill>
                  <a:schemeClr val="accent2">
                    <a:alpha val="50000"/>
                  </a:schemeClr>
                </a:solidFill>
                <a:latin typeface="+mj-lt"/>
                <a:sym typeface="Degular Bold"/>
              </a:rPr>
              <a:t>Empowering</a:t>
            </a:r>
            <a:r>
              <a:rPr lang="fr-FR" sz="1050">
                <a:solidFill>
                  <a:schemeClr val="accent2">
                    <a:alpha val="50000"/>
                  </a:schemeClr>
                </a:solidFill>
                <a:latin typeface="+mj-lt"/>
                <a:sym typeface="Degular Bold"/>
              </a:rPr>
              <a:t> Trajectoire</a:t>
            </a:r>
          </a:p>
        </p:txBody>
      </p:sp>
      <p:sp>
        <p:nvSpPr>
          <p:cNvPr id="9" name="ZoneTexte 8">
            <a:extLst>
              <a:ext uri="{FF2B5EF4-FFF2-40B4-BE49-F238E27FC236}">
                <a16:creationId xmlns:a16="http://schemas.microsoft.com/office/drawing/2014/main" id="{55F0EDCF-1009-089E-C1AB-268C6383E91D}"/>
              </a:ext>
            </a:extLst>
          </p:cNvPr>
          <p:cNvSpPr txBox="1"/>
          <p:nvPr/>
        </p:nvSpPr>
        <p:spPr>
          <a:xfrm>
            <a:off x="6824568" y="219228"/>
            <a:ext cx="1525376"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fr-FR" sz="1050" err="1">
                <a:solidFill>
                  <a:schemeClr val="accent2"/>
                </a:solidFill>
                <a:latin typeface="Degular Bold" panose="020B0804050503060204" pitchFamily="34" charset="0"/>
                <a:sym typeface="Degular Bold"/>
              </a:rPr>
              <a:t>Empowering</a:t>
            </a:r>
            <a:r>
              <a:rPr lang="fr-FR" sz="1050">
                <a:solidFill>
                  <a:schemeClr val="accent2"/>
                </a:solidFill>
                <a:latin typeface="Degular Bold" panose="020B0804050503060204" pitchFamily="34" charset="0"/>
                <a:sym typeface="Degular Bold"/>
              </a:rPr>
              <a:t> Autonomie</a:t>
            </a:r>
          </a:p>
        </p:txBody>
      </p:sp>
      <p:sp>
        <p:nvSpPr>
          <p:cNvPr id="10" name="ZoneTexte 9">
            <a:extLst>
              <a:ext uri="{FF2B5EF4-FFF2-40B4-BE49-F238E27FC236}">
                <a16:creationId xmlns:a16="http://schemas.microsoft.com/office/drawing/2014/main" id="{5A2F4F1A-2D02-B3CA-DCB3-A12C0C7FF63F}"/>
              </a:ext>
            </a:extLst>
          </p:cNvPr>
          <p:cNvSpPr txBox="1"/>
          <p:nvPr/>
        </p:nvSpPr>
        <p:spPr>
          <a:xfrm>
            <a:off x="8562438" y="219228"/>
            <a:ext cx="1491897"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fr-FR" sz="1050" err="1">
                <a:solidFill>
                  <a:schemeClr val="accent2">
                    <a:alpha val="50000"/>
                  </a:schemeClr>
                </a:solidFill>
                <a:latin typeface="+mj-lt"/>
                <a:sym typeface="Degular Bold"/>
              </a:rPr>
              <a:t>Empowering</a:t>
            </a:r>
            <a:r>
              <a:rPr lang="fr-FR" sz="1050">
                <a:solidFill>
                  <a:schemeClr val="accent2">
                    <a:alpha val="50000"/>
                  </a:schemeClr>
                </a:solidFill>
                <a:latin typeface="+mj-lt"/>
                <a:sym typeface="Degular Bold"/>
              </a:rPr>
              <a:t> </a:t>
            </a:r>
            <a:r>
              <a:rPr lang="fr-FR" sz="1050" err="1">
                <a:solidFill>
                  <a:schemeClr val="accent2">
                    <a:alpha val="50000"/>
                  </a:schemeClr>
                </a:solidFill>
                <a:latin typeface="+mj-lt"/>
                <a:sym typeface="Degular Bold"/>
              </a:rPr>
              <a:t>Experience</a:t>
            </a:r>
            <a:endParaRPr lang="fr-FR" sz="1050">
              <a:solidFill>
                <a:schemeClr val="accent2">
                  <a:alpha val="50000"/>
                </a:schemeClr>
              </a:solidFill>
              <a:latin typeface="+mj-lt"/>
              <a:sym typeface="Degular Bold"/>
            </a:endParaRPr>
          </a:p>
        </p:txBody>
      </p:sp>
      <p:sp>
        <p:nvSpPr>
          <p:cNvPr id="11" name="ZoneTexte 10">
            <a:extLst>
              <a:ext uri="{FF2B5EF4-FFF2-40B4-BE49-F238E27FC236}">
                <a16:creationId xmlns:a16="http://schemas.microsoft.com/office/drawing/2014/main" id="{6B648450-E28C-3437-CAFC-D9174455ACCA}"/>
              </a:ext>
            </a:extLst>
          </p:cNvPr>
          <p:cNvSpPr txBox="1"/>
          <p:nvPr/>
        </p:nvSpPr>
        <p:spPr>
          <a:xfrm>
            <a:off x="10266827" y="219228"/>
            <a:ext cx="1373910"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fr-FR" sz="1050" err="1">
                <a:solidFill>
                  <a:schemeClr val="accent2">
                    <a:alpha val="50000"/>
                  </a:schemeClr>
                </a:solidFill>
                <a:latin typeface="+mj-lt"/>
                <a:sym typeface="Degular Bold"/>
              </a:rPr>
              <a:t>Empowering</a:t>
            </a:r>
            <a:r>
              <a:rPr lang="fr-FR" sz="1050">
                <a:solidFill>
                  <a:schemeClr val="accent2">
                    <a:alpha val="50000"/>
                  </a:schemeClr>
                </a:solidFill>
                <a:latin typeface="+mj-lt"/>
                <a:sym typeface="Degular Bold"/>
              </a:rPr>
              <a:t> Diversité</a:t>
            </a:r>
          </a:p>
        </p:txBody>
      </p:sp>
      <p:sp>
        <p:nvSpPr>
          <p:cNvPr id="12" name="object 25">
            <a:extLst>
              <a:ext uri="{FF2B5EF4-FFF2-40B4-BE49-F238E27FC236}">
                <a16:creationId xmlns:a16="http://schemas.microsoft.com/office/drawing/2014/main" id="{1E2E1D3D-D99D-3C3B-5FDD-58270BABE066}"/>
              </a:ext>
            </a:extLst>
          </p:cNvPr>
          <p:cNvSpPr/>
          <p:nvPr/>
        </p:nvSpPr>
        <p:spPr>
          <a:xfrm>
            <a:off x="6636216" y="346185"/>
            <a:ext cx="164210" cy="0"/>
          </a:xfrm>
          <a:prstGeom prst="line">
            <a:avLst/>
          </a:prstGeom>
          <a:ln w="3175">
            <a:solidFill>
              <a:schemeClr val="accent1"/>
            </a:solidFill>
          </a:ln>
        </p:spPr>
        <p:txBody>
          <a:bodyPr lIns="45719" rIns="45719"/>
          <a:lstStyle/>
          <a:p>
            <a:endParaRPr>
              <a:solidFill>
                <a:schemeClr val="accent2"/>
              </a:solidFill>
            </a:endParaRPr>
          </a:p>
        </p:txBody>
      </p:sp>
      <p:sp>
        <p:nvSpPr>
          <p:cNvPr id="13" name="object 25">
            <a:extLst>
              <a:ext uri="{FF2B5EF4-FFF2-40B4-BE49-F238E27FC236}">
                <a16:creationId xmlns:a16="http://schemas.microsoft.com/office/drawing/2014/main" id="{9CF9F7F0-78DA-6E4E-1EBE-3710464DABDA}"/>
              </a:ext>
            </a:extLst>
          </p:cNvPr>
          <p:cNvSpPr/>
          <p:nvPr/>
        </p:nvSpPr>
        <p:spPr>
          <a:xfrm>
            <a:off x="8374086" y="346185"/>
            <a:ext cx="164210" cy="0"/>
          </a:xfrm>
          <a:prstGeom prst="line">
            <a:avLst/>
          </a:prstGeom>
          <a:ln w="3175">
            <a:solidFill>
              <a:schemeClr val="accent1"/>
            </a:solidFill>
          </a:ln>
        </p:spPr>
        <p:txBody>
          <a:bodyPr lIns="45719" rIns="45719"/>
          <a:lstStyle/>
          <a:p>
            <a:endParaRPr>
              <a:solidFill>
                <a:schemeClr val="accent2"/>
              </a:solidFill>
            </a:endParaRPr>
          </a:p>
        </p:txBody>
      </p:sp>
      <p:sp>
        <p:nvSpPr>
          <p:cNvPr id="14" name="object 25">
            <a:extLst>
              <a:ext uri="{FF2B5EF4-FFF2-40B4-BE49-F238E27FC236}">
                <a16:creationId xmlns:a16="http://schemas.microsoft.com/office/drawing/2014/main" id="{3D9AF1DA-9423-F208-EB24-6E0C823EB6E0}"/>
              </a:ext>
            </a:extLst>
          </p:cNvPr>
          <p:cNvSpPr/>
          <p:nvPr/>
        </p:nvSpPr>
        <p:spPr>
          <a:xfrm>
            <a:off x="10078477" y="346185"/>
            <a:ext cx="164210" cy="0"/>
          </a:xfrm>
          <a:prstGeom prst="line">
            <a:avLst/>
          </a:prstGeom>
          <a:ln w="3175">
            <a:solidFill>
              <a:schemeClr val="accent1"/>
            </a:solidFill>
          </a:ln>
        </p:spPr>
        <p:txBody>
          <a:bodyPr lIns="45719" rIns="45719"/>
          <a:lstStyle/>
          <a:p>
            <a:endParaRPr>
              <a:solidFill>
                <a:schemeClr val="accent2"/>
              </a:solidFill>
            </a:endParaRPr>
          </a:p>
        </p:txBody>
      </p:sp>
      <p:sp>
        <p:nvSpPr>
          <p:cNvPr id="15" name="ZoneTexte 14">
            <a:extLst>
              <a:ext uri="{FF2B5EF4-FFF2-40B4-BE49-F238E27FC236}">
                <a16:creationId xmlns:a16="http://schemas.microsoft.com/office/drawing/2014/main" id="{D719FFC7-5B5C-261F-2D2C-7C5C4A4D4058}"/>
              </a:ext>
            </a:extLst>
          </p:cNvPr>
          <p:cNvSpPr txBox="1"/>
          <p:nvPr/>
        </p:nvSpPr>
        <p:spPr>
          <a:xfrm>
            <a:off x="7016201" y="468853"/>
            <a:ext cx="910891"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defTabSz="914400" rtl="0" fontAlgn="auto" latinLnBrk="0" hangingPunct="0">
              <a:lnSpc>
                <a:spcPct val="100000"/>
              </a:lnSpc>
              <a:spcBef>
                <a:spcPts val="0"/>
              </a:spcBef>
              <a:spcAft>
                <a:spcPts val="0"/>
              </a:spcAft>
              <a:buClrTx/>
              <a:buSzTx/>
              <a:buFontTx/>
              <a:buNone/>
              <a:tabLst/>
            </a:pPr>
            <a:r>
              <a:rPr lang="fr-FR" sz="1000">
                <a:solidFill>
                  <a:schemeClr val="accent2">
                    <a:alpha val="50000"/>
                  </a:schemeClr>
                </a:solidFill>
                <a:latin typeface="+mj-lt"/>
                <a:sym typeface="Degular Bold"/>
              </a:rPr>
              <a:t>Business</a:t>
            </a:r>
          </a:p>
        </p:txBody>
      </p:sp>
      <p:sp>
        <p:nvSpPr>
          <p:cNvPr id="16" name="ZoneTexte 15">
            <a:extLst>
              <a:ext uri="{FF2B5EF4-FFF2-40B4-BE49-F238E27FC236}">
                <a16:creationId xmlns:a16="http://schemas.microsoft.com/office/drawing/2014/main" id="{AB62CF4E-E511-FE48-4617-D151F7DD17A7}"/>
              </a:ext>
            </a:extLst>
          </p:cNvPr>
          <p:cNvSpPr txBox="1"/>
          <p:nvPr/>
        </p:nvSpPr>
        <p:spPr>
          <a:xfrm>
            <a:off x="7016201" y="609918"/>
            <a:ext cx="910891"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lang="fr-FR" sz="1000">
                <a:solidFill>
                  <a:schemeClr val="accent2">
                    <a:alpha val="50000"/>
                  </a:schemeClr>
                </a:solidFill>
                <a:latin typeface="+mj-lt"/>
                <a:sym typeface="Degular Bold"/>
              </a:rPr>
              <a:t>Innovation</a:t>
            </a:r>
          </a:p>
        </p:txBody>
      </p:sp>
      <p:sp>
        <p:nvSpPr>
          <p:cNvPr id="17" name="ZoneTexte 16">
            <a:extLst>
              <a:ext uri="{FF2B5EF4-FFF2-40B4-BE49-F238E27FC236}">
                <a16:creationId xmlns:a16="http://schemas.microsoft.com/office/drawing/2014/main" id="{2D828D22-108B-A154-75AE-5027FAD053C1}"/>
              </a:ext>
            </a:extLst>
          </p:cNvPr>
          <p:cNvSpPr txBox="1"/>
          <p:nvPr/>
        </p:nvSpPr>
        <p:spPr>
          <a:xfrm>
            <a:off x="7016201" y="759517"/>
            <a:ext cx="910891"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defTabSz="914400" rtl="0" fontAlgn="auto" latinLnBrk="0" hangingPunct="0">
              <a:lnSpc>
                <a:spcPct val="100000"/>
              </a:lnSpc>
              <a:spcBef>
                <a:spcPts val="0"/>
              </a:spcBef>
              <a:spcAft>
                <a:spcPts val="0"/>
              </a:spcAft>
              <a:buClrTx/>
              <a:buSzTx/>
              <a:buFontTx/>
              <a:buNone/>
              <a:tabLst/>
            </a:pPr>
            <a:r>
              <a:rPr lang="fr-FR" sz="1000">
                <a:solidFill>
                  <a:schemeClr val="accent2"/>
                </a:solidFill>
                <a:latin typeface="Degular Bold" panose="020B0804050503060204" pitchFamily="34" charset="0"/>
                <a:sym typeface="Degular Bold"/>
              </a:rPr>
              <a:t>Ambassadeur</a:t>
            </a:r>
          </a:p>
        </p:txBody>
      </p:sp>
      <p:sp>
        <p:nvSpPr>
          <p:cNvPr id="18" name="object 25">
            <a:extLst>
              <a:ext uri="{FF2B5EF4-FFF2-40B4-BE49-F238E27FC236}">
                <a16:creationId xmlns:a16="http://schemas.microsoft.com/office/drawing/2014/main" id="{2E745C62-8819-778D-BAF1-FA18EE92F372}"/>
              </a:ext>
            </a:extLst>
          </p:cNvPr>
          <p:cNvSpPr/>
          <p:nvPr/>
        </p:nvSpPr>
        <p:spPr>
          <a:xfrm rot="5400000">
            <a:off x="6719141" y="697604"/>
            <a:ext cx="397122" cy="0"/>
          </a:xfrm>
          <a:prstGeom prst="line">
            <a:avLst/>
          </a:prstGeom>
          <a:ln w="3175">
            <a:solidFill>
              <a:schemeClr val="accent1"/>
            </a:solidFill>
          </a:ln>
        </p:spPr>
        <p:txBody>
          <a:bodyPr lIns="45719" rIns="45719"/>
          <a:lstStyle/>
          <a:p>
            <a:endParaRPr>
              <a:solidFill>
                <a:schemeClr val="accent2"/>
              </a:solidFill>
            </a:endParaRPr>
          </a:p>
        </p:txBody>
      </p:sp>
      <p:pic>
        <p:nvPicPr>
          <p:cNvPr id="19" name="Image 18" descr="Une image contenant Police, texte, Graphique, capture d’écran&#10;&#10;Description générée automatiquement">
            <a:extLst>
              <a:ext uri="{FF2B5EF4-FFF2-40B4-BE49-F238E27FC236}">
                <a16:creationId xmlns:a16="http://schemas.microsoft.com/office/drawing/2014/main" id="{48A8E680-3945-F4CF-091B-3BF6F00B98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7084"/>
          <a:stretch/>
        </p:blipFill>
        <p:spPr>
          <a:xfrm>
            <a:off x="551263" y="230371"/>
            <a:ext cx="1762801" cy="379145"/>
          </a:xfrm>
          <a:prstGeom prst="rect">
            <a:avLst/>
          </a:prstGeom>
        </p:spPr>
      </p:pic>
      <p:pic>
        <p:nvPicPr>
          <p:cNvPr id="20" name="Image 19" descr="Une image contenant Police, texte, Graphique, capture d’écran&#10;&#10;Description générée automatiquement">
            <a:extLst>
              <a:ext uri="{FF2B5EF4-FFF2-40B4-BE49-F238E27FC236}">
                <a16:creationId xmlns:a16="http://schemas.microsoft.com/office/drawing/2014/main" id="{84322C65-55E1-CCB1-19CD-0FEA05E7BF7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t="71243"/>
          <a:stretch/>
        </p:blipFill>
        <p:spPr>
          <a:xfrm>
            <a:off x="520783" y="6487592"/>
            <a:ext cx="2007617" cy="197362"/>
          </a:xfrm>
          <a:prstGeom prst="rect">
            <a:avLst/>
          </a:prstGeom>
        </p:spPr>
      </p:pic>
      <p:sp>
        <p:nvSpPr>
          <p:cNvPr id="21" name="Espace réservé du texte 3">
            <a:extLst>
              <a:ext uri="{FF2B5EF4-FFF2-40B4-BE49-F238E27FC236}">
                <a16:creationId xmlns:a16="http://schemas.microsoft.com/office/drawing/2014/main" id="{A98E1E4F-D721-B4F9-631C-C0C47D753E91}"/>
              </a:ext>
            </a:extLst>
          </p:cNvPr>
          <p:cNvSpPr txBox="1">
            <a:spLocks/>
          </p:cNvSpPr>
          <p:nvPr/>
        </p:nvSpPr>
        <p:spPr>
          <a:xfrm>
            <a:off x="551263" y="881672"/>
            <a:ext cx="5925736" cy="13517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lnSpc>
                <a:spcPct val="90000"/>
              </a:lnSpc>
            </a:pPr>
            <a:r>
              <a:rPr lang="fr-FR" sz="3600">
                <a:latin typeface="Degular Bold" panose="020B0804050503060204" pitchFamily="34" charset="0"/>
                <a:ea typeface="+mn-ea"/>
                <a:cs typeface="+mn-cs"/>
                <a:sym typeface="Degular Regular"/>
              </a:rPr>
              <a:t>Intégrez les </a:t>
            </a:r>
            <a:r>
              <a:rPr lang="fr-FR" sz="3600" i="1">
                <a:solidFill>
                  <a:schemeClr val="accent1"/>
                </a:solidFill>
                <a:latin typeface="Brill" panose="020F0602050406030203" pitchFamily="34" charset="0"/>
                <a:ea typeface="Brill" panose="020F0602050406030203" pitchFamily="34" charset="0"/>
                <a:sym typeface="Degular Regular"/>
              </a:rPr>
              <a:t>Pool d'Experts</a:t>
            </a:r>
            <a:r>
              <a:rPr lang="fr-FR" sz="3600">
                <a:latin typeface="Degular Bold" panose="020B0804050503060204" pitchFamily="34" charset="0"/>
                <a:ea typeface="+mn-ea"/>
                <a:cs typeface="+mn-cs"/>
                <a:sym typeface="Degular Regular"/>
              </a:rPr>
              <a:t>  </a:t>
            </a:r>
            <a:br>
              <a:rPr lang="fr-FR" sz="3600">
                <a:latin typeface="Degular Bold" panose="020B0804050503060204" pitchFamily="34" charset="0"/>
                <a:ea typeface="+mn-ea"/>
                <a:cs typeface="+mn-cs"/>
                <a:sym typeface="Degular Regular"/>
              </a:rPr>
            </a:br>
            <a:r>
              <a:rPr lang="fr-FR" sz="3600">
                <a:latin typeface="Degular Bold" panose="020B0804050503060204" pitchFamily="34" charset="0"/>
                <a:ea typeface="+mn-ea"/>
                <a:cs typeface="+mn-cs"/>
                <a:sym typeface="Degular Regular"/>
              </a:rPr>
              <a:t>Une vraie valeur ajoutée</a:t>
            </a:r>
            <a:br>
              <a:rPr lang="fr-FR" sz="3600">
                <a:latin typeface="Degular Bold" panose="020B0804050503060204" pitchFamily="34" charset="0"/>
                <a:ea typeface="+mn-ea"/>
                <a:cs typeface="+mn-cs"/>
                <a:sym typeface="Degular Regular"/>
              </a:rPr>
            </a:br>
            <a:r>
              <a:rPr lang="fr-FR" sz="3600">
                <a:latin typeface="Degular Bold" panose="020B0804050503060204" pitchFamily="34" charset="0"/>
                <a:ea typeface="+mn-ea"/>
                <a:cs typeface="+mn-cs"/>
                <a:sym typeface="Degular Regular"/>
              </a:rPr>
              <a:t>au processus de recrutement ! </a:t>
            </a:r>
          </a:p>
        </p:txBody>
      </p:sp>
      <p:sp>
        <p:nvSpPr>
          <p:cNvPr id="30" name="Espace réservé du numéro de diapositive 29">
            <a:extLst>
              <a:ext uri="{FF2B5EF4-FFF2-40B4-BE49-F238E27FC236}">
                <a16:creationId xmlns:a16="http://schemas.microsoft.com/office/drawing/2014/main" id="{444BE5EF-088E-623A-0277-61F01CEE7147}"/>
              </a:ext>
            </a:extLst>
          </p:cNvPr>
          <p:cNvSpPr>
            <a:spLocks noGrp="1"/>
          </p:cNvSpPr>
          <p:nvPr>
            <p:ph type="sldNum" sz="quarter" idx="10"/>
          </p:nvPr>
        </p:nvSpPr>
        <p:spPr>
          <a:xfrm>
            <a:off x="11891058" y="6574990"/>
            <a:ext cx="104195" cy="123111"/>
          </a:xfrm>
        </p:spPr>
        <p:txBody>
          <a:bodyPr/>
          <a:lstStyle/>
          <a:p>
            <a:fld id="{86CB4B4D-7CA3-9044-876B-883B54F8677D}" type="slidenum">
              <a:rPr lang="fr-FR" smtClean="0">
                <a:solidFill>
                  <a:schemeClr val="bg1"/>
                </a:solidFill>
              </a:rPr>
              <a:pPr/>
              <a:t>16</a:t>
            </a:fld>
            <a:endParaRPr lang="fr-FR">
              <a:solidFill>
                <a:schemeClr val="bg1"/>
              </a:solidFill>
            </a:endParaRPr>
          </a:p>
        </p:txBody>
      </p:sp>
      <p:sp>
        <p:nvSpPr>
          <p:cNvPr id="5" name="Rectangle 4">
            <a:extLst>
              <a:ext uri="{FF2B5EF4-FFF2-40B4-BE49-F238E27FC236}">
                <a16:creationId xmlns:a16="http://schemas.microsoft.com/office/drawing/2014/main" id="{B6A80CC9-C834-36F6-12D9-D800845507ED}"/>
              </a:ext>
            </a:extLst>
          </p:cNvPr>
          <p:cNvSpPr/>
          <p:nvPr/>
        </p:nvSpPr>
        <p:spPr>
          <a:xfrm>
            <a:off x="7783033" y="1056092"/>
            <a:ext cx="4408967" cy="5801907"/>
          </a:xfrm>
          <a:prstGeom prst="rect">
            <a:avLst/>
          </a:prstGeom>
          <a:blipFill>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a:fillRect/>
            </a:stretch>
          </a:blip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Degular Regular"/>
            </a:endParaRPr>
          </a:p>
        </p:txBody>
      </p:sp>
      <p:sp>
        <p:nvSpPr>
          <p:cNvPr id="2" name="Espace réservé du texte 6">
            <a:extLst>
              <a:ext uri="{FF2B5EF4-FFF2-40B4-BE49-F238E27FC236}">
                <a16:creationId xmlns:a16="http://schemas.microsoft.com/office/drawing/2014/main" id="{1D3019D8-A379-8057-B11D-BEC13D65CD38}"/>
              </a:ext>
            </a:extLst>
          </p:cNvPr>
          <p:cNvSpPr txBox="1">
            <a:spLocks/>
          </p:cNvSpPr>
          <p:nvPr/>
        </p:nvSpPr>
        <p:spPr>
          <a:xfrm>
            <a:off x="5325080" y="4282750"/>
            <a:ext cx="1011757" cy="276999"/>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hangingPunct="1">
              <a:spcBef>
                <a:spcPts val="600"/>
              </a:spcBef>
              <a:spcAft>
                <a:spcPts val="600"/>
              </a:spcAft>
              <a:defRPr>
                <a:solidFill>
                  <a:schemeClr val="bg1"/>
                </a:solidFill>
                <a:latin typeface="Degular Bold" panose="020B0804050503060204" pitchFamily="34" charset="0"/>
                <a:ea typeface="Degular Bold"/>
                <a:cs typeface="Degular Bold"/>
              </a:defRPr>
            </a:lvl1pPr>
            <a:lvl2pPr marL="477271" indent="-200025">
              <a:buSzPct val="100000"/>
              <a:buChar char="o"/>
              <a:defRPr sz="1400">
                <a:solidFill>
                  <a:schemeClr val="accent2"/>
                </a:solidFill>
                <a:latin typeface="Degular Bold"/>
                <a:ea typeface="Degular Bold"/>
                <a:cs typeface="Degular Bold"/>
              </a:defRPr>
            </a:lvl2pPr>
            <a:lvl3pPr indent="554491">
              <a:defRPr sz="1400">
                <a:solidFill>
                  <a:schemeClr val="accent2"/>
                </a:solidFill>
                <a:latin typeface="Degular Bold"/>
                <a:ea typeface="Degular Bold"/>
                <a:cs typeface="Degular Bold"/>
              </a:defRPr>
            </a:lvl3pPr>
            <a:lvl4pPr indent="831737">
              <a:defRPr sz="1400">
                <a:solidFill>
                  <a:schemeClr val="accent2"/>
                </a:solidFill>
                <a:latin typeface="Degular Bold"/>
                <a:ea typeface="Degular Bold"/>
                <a:cs typeface="Degular Bold"/>
              </a:defRPr>
            </a:lvl4pPr>
            <a:lvl5pPr indent="1108983">
              <a:defRPr sz="1400">
                <a:solidFill>
                  <a:schemeClr val="accent2"/>
                </a:solidFill>
                <a:latin typeface="Degular Bold"/>
                <a:ea typeface="Degular Bold"/>
                <a:cs typeface="Degular Bold"/>
              </a:defRPr>
            </a:lvl5pPr>
            <a:lvl6pPr indent="1386230"/>
            <a:lvl7pPr indent="1663475"/>
            <a:lvl8pPr indent="1940723"/>
            <a:lvl9pPr indent="2217969"/>
          </a:lstStyle>
          <a:p>
            <a:r>
              <a:rPr lang="fr-FR"/>
              <a:t>FINANCE</a:t>
            </a:r>
          </a:p>
        </p:txBody>
      </p:sp>
      <p:sp>
        <p:nvSpPr>
          <p:cNvPr id="6" name="Espace réservé du texte 6">
            <a:extLst>
              <a:ext uri="{FF2B5EF4-FFF2-40B4-BE49-F238E27FC236}">
                <a16:creationId xmlns:a16="http://schemas.microsoft.com/office/drawing/2014/main" id="{5EE4D616-BA12-681E-9EAF-A496F4E8F48D}"/>
              </a:ext>
            </a:extLst>
          </p:cNvPr>
          <p:cNvSpPr txBox="1">
            <a:spLocks/>
          </p:cNvSpPr>
          <p:nvPr/>
        </p:nvSpPr>
        <p:spPr>
          <a:xfrm>
            <a:off x="577339" y="4113473"/>
            <a:ext cx="2159511" cy="615553"/>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Bef>
                <a:spcPts val="600"/>
              </a:spcBef>
              <a:spcAft>
                <a:spcPts val="600"/>
              </a:spcAft>
            </a:pPr>
            <a:r>
              <a:rPr lang="fr-FR" sz="2000">
                <a:solidFill>
                  <a:schemeClr val="bg1"/>
                </a:solidFill>
                <a:latin typeface="Degular Bold" panose="020B0804050503060204" pitchFamily="34" charset="0"/>
              </a:rPr>
              <a:t>TRANSFORMATION DIGITALE &amp; DATA</a:t>
            </a:r>
          </a:p>
        </p:txBody>
      </p:sp>
      <p:sp>
        <p:nvSpPr>
          <p:cNvPr id="7" name="object 25">
            <a:extLst>
              <a:ext uri="{FF2B5EF4-FFF2-40B4-BE49-F238E27FC236}">
                <a16:creationId xmlns:a16="http://schemas.microsoft.com/office/drawing/2014/main" id="{4CFBC5D3-AC46-D299-B87E-D069800893C1}"/>
              </a:ext>
            </a:extLst>
          </p:cNvPr>
          <p:cNvSpPr/>
          <p:nvPr/>
        </p:nvSpPr>
        <p:spPr>
          <a:xfrm rot="5400000" flipV="1">
            <a:off x="3506464" y="4421249"/>
            <a:ext cx="761682" cy="0"/>
          </a:xfrm>
          <a:prstGeom prst="line">
            <a:avLst/>
          </a:prstGeom>
          <a:ln w="3175">
            <a:solidFill>
              <a:schemeClr val="accent1"/>
            </a:solidFill>
          </a:ln>
        </p:spPr>
        <p:txBody>
          <a:bodyPr lIns="45719" rIns="45719"/>
          <a:lstStyle/>
          <a:p>
            <a:endParaRPr/>
          </a:p>
        </p:txBody>
      </p:sp>
      <p:grpSp>
        <p:nvGrpSpPr>
          <p:cNvPr id="34" name="Groupe 33">
            <a:extLst>
              <a:ext uri="{FF2B5EF4-FFF2-40B4-BE49-F238E27FC236}">
                <a16:creationId xmlns:a16="http://schemas.microsoft.com/office/drawing/2014/main" id="{24DD6207-29E7-CCEB-9405-223741CFCD09}"/>
              </a:ext>
            </a:extLst>
          </p:cNvPr>
          <p:cNvGrpSpPr/>
          <p:nvPr/>
        </p:nvGrpSpPr>
        <p:grpSpPr>
          <a:xfrm>
            <a:off x="551263" y="5219642"/>
            <a:ext cx="6680508" cy="784459"/>
            <a:chOff x="551263" y="5370039"/>
            <a:chExt cx="6680508" cy="784459"/>
          </a:xfrm>
        </p:grpSpPr>
        <p:sp>
          <p:nvSpPr>
            <p:cNvPr id="22" name="Espace réservé du texte 6">
              <a:extLst>
                <a:ext uri="{FF2B5EF4-FFF2-40B4-BE49-F238E27FC236}">
                  <a16:creationId xmlns:a16="http://schemas.microsoft.com/office/drawing/2014/main" id="{E5BBAE61-33FF-9BAB-BE9D-C615572C39D8}"/>
                </a:ext>
              </a:extLst>
            </p:cNvPr>
            <p:cNvSpPr txBox="1">
              <a:spLocks/>
            </p:cNvSpPr>
            <p:nvPr/>
          </p:nvSpPr>
          <p:spPr>
            <a:xfrm>
              <a:off x="551263" y="5723611"/>
              <a:ext cx="6220462" cy="43088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Bef>
                  <a:spcPts val="600"/>
                </a:spcBef>
                <a:spcAft>
                  <a:spcPts val="600"/>
                </a:spcAft>
              </a:pPr>
              <a:r>
                <a:rPr lang="fr-FR">
                  <a:solidFill>
                    <a:schemeClr val="bg1"/>
                  </a:solidFill>
                  <a:latin typeface="+mn-lt"/>
                </a:rPr>
                <a:t>Participez activement aux entretiens candidats, testez techniquement nos futures recrues, donnez-leur votre retour d’expérience. </a:t>
              </a:r>
            </a:p>
          </p:txBody>
        </p:sp>
        <p:sp>
          <p:nvSpPr>
            <p:cNvPr id="24" name="Espace réservé du texte 6">
              <a:extLst>
                <a:ext uri="{FF2B5EF4-FFF2-40B4-BE49-F238E27FC236}">
                  <a16:creationId xmlns:a16="http://schemas.microsoft.com/office/drawing/2014/main" id="{DA68B542-34A4-BE11-EA7E-D44A1AF5DF3B}"/>
                </a:ext>
              </a:extLst>
            </p:cNvPr>
            <p:cNvSpPr txBox="1">
              <a:spLocks/>
            </p:cNvSpPr>
            <p:nvPr/>
          </p:nvSpPr>
          <p:spPr>
            <a:xfrm>
              <a:off x="551263" y="5370039"/>
              <a:ext cx="6680508" cy="21544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Bef>
                  <a:spcPts val="600"/>
                </a:spcBef>
                <a:spcAft>
                  <a:spcPts val="600"/>
                </a:spcAft>
              </a:pPr>
              <a:r>
                <a:rPr lang="fr-FR">
                  <a:solidFill>
                    <a:schemeClr val="bg1"/>
                  </a:solidFill>
                  <a:latin typeface="+mn-lt"/>
                </a:rPr>
                <a:t>Préparez nos candidats et consultants aux soutenances clients pour assurer leur réussite ! </a:t>
              </a:r>
            </a:p>
          </p:txBody>
        </p:sp>
      </p:grpSp>
      <p:sp>
        <p:nvSpPr>
          <p:cNvPr id="36" name="Rectangle 12">
            <a:extLst>
              <a:ext uri="{FF2B5EF4-FFF2-40B4-BE49-F238E27FC236}">
                <a16:creationId xmlns:a16="http://schemas.microsoft.com/office/drawing/2014/main" id="{A44B4A3B-3D60-B32D-4E0B-49C7BBBE1813}"/>
              </a:ext>
            </a:extLst>
          </p:cNvPr>
          <p:cNvSpPr/>
          <p:nvPr/>
        </p:nvSpPr>
        <p:spPr>
          <a:xfrm>
            <a:off x="7778806" y="1050180"/>
            <a:ext cx="4413194" cy="5807817"/>
          </a:xfrm>
          <a:prstGeom prst="rect">
            <a:avLst/>
          </a:prstGeom>
          <a:solidFill>
            <a:srgbClr val="FFFFFF">
              <a:alpha val="75000"/>
            </a:srgbClr>
          </a:solidFill>
          <a:ln w="12700">
            <a:miter lim="400000"/>
          </a:ln>
        </p:spPr>
        <p:txBody>
          <a:bodyPr lIns="45719" rIns="45719" anchor="ctr"/>
          <a:lstStyle/>
          <a:p>
            <a:pPr algn="ctr">
              <a:defRPr>
                <a:solidFill>
                  <a:srgbClr val="FFFFFF"/>
                </a:solidFill>
              </a:defRPr>
            </a:pPr>
            <a:endParaRPr dirty="0"/>
          </a:p>
        </p:txBody>
      </p:sp>
      <p:pic>
        <p:nvPicPr>
          <p:cNvPr id="37" name="Graphique 36">
            <a:extLst>
              <a:ext uri="{FF2B5EF4-FFF2-40B4-BE49-F238E27FC236}">
                <a16:creationId xmlns:a16="http://schemas.microsoft.com/office/drawing/2014/main" id="{381BF282-A941-D386-E4FA-57EBD42599E3}"/>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29211"/>
          <a:stretch/>
        </p:blipFill>
        <p:spPr>
          <a:xfrm>
            <a:off x="7783031" y="2822104"/>
            <a:ext cx="3963532" cy="3681598"/>
          </a:xfrm>
          <a:prstGeom prst="rect">
            <a:avLst/>
          </a:prstGeom>
        </p:spPr>
      </p:pic>
    </p:spTree>
    <p:extLst>
      <p:ext uri="{BB962C8B-B14F-4D97-AF65-F5344CB8AC3E}">
        <p14:creationId xmlns:p14="http://schemas.microsoft.com/office/powerpoint/2010/main" val="3325218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261E630-0B7D-EE6B-B06B-E95AEF23F186}"/>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E6E79799-2C4E-0B74-A9BE-82C37D2775D4}"/>
              </a:ext>
            </a:extLst>
          </p:cNvPr>
          <p:cNvSpPr/>
          <p:nvPr/>
        </p:nvSpPr>
        <p:spPr>
          <a:xfrm>
            <a:off x="-1" y="0"/>
            <a:ext cx="4724401" cy="6858000"/>
          </a:xfrm>
          <a:prstGeom prst="rect">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Degular Regular"/>
            </a:endParaRPr>
          </a:p>
        </p:txBody>
      </p:sp>
      <p:pic>
        <p:nvPicPr>
          <p:cNvPr id="16" name="Image 15" descr="Une image contenant Police, texte, Graphique, capture d’écran&#10;&#10;Description générée automatiquement">
            <a:extLst>
              <a:ext uri="{FF2B5EF4-FFF2-40B4-BE49-F238E27FC236}">
                <a16:creationId xmlns:a16="http://schemas.microsoft.com/office/drawing/2014/main" id="{4622113F-EEC1-224F-4FD9-07547E3963E2}"/>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b="37084"/>
          <a:stretch/>
        </p:blipFill>
        <p:spPr>
          <a:xfrm>
            <a:off x="551263" y="230371"/>
            <a:ext cx="1762801" cy="379145"/>
          </a:xfrm>
          <a:prstGeom prst="rect">
            <a:avLst/>
          </a:prstGeom>
        </p:spPr>
      </p:pic>
      <p:sp>
        <p:nvSpPr>
          <p:cNvPr id="18" name="Espace réservé du texte 3">
            <a:extLst>
              <a:ext uri="{FF2B5EF4-FFF2-40B4-BE49-F238E27FC236}">
                <a16:creationId xmlns:a16="http://schemas.microsoft.com/office/drawing/2014/main" id="{A1ADA957-5075-05CD-526E-BD28BD07EF22}"/>
              </a:ext>
            </a:extLst>
          </p:cNvPr>
          <p:cNvSpPr txBox="1">
            <a:spLocks/>
          </p:cNvSpPr>
          <p:nvPr/>
        </p:nvSpPr>
        <p:spPr>
          <a:xfrm>
            <a:off x="551263" y="2522527"/>
            <a:ext cx="3731979" cy="26956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r>
              <a:rPr lang="fr-FR" sz="3200">
                <a:solidFill>
                  <a:srgbClr val="FFFFFF"/>
                </a:solidFill>
                <a:latin typeface="Degular Bold" panose="020B0804050503060204" pitchFamily="34" charset="0"/>
                <a:ea typeface="+mn-ea"/>
                <a:cs typeface="+mn-cs"/>
                <a:sym typeface="Degular Regular"/>
              </a:rPr>
              <a:t>Des rémunérations </a:t>
            </a:r>
            <a:br>
              <a:rPr lang="fr-FR" sz="3200">
                <a:solidFill>
                  <a:srgbClr val="FFFFFF"/>
                </a:solidFill>
                <a:latin typeface="Degular Bold" panose="020B0804050503060204" pitchFamily="34" charset="0"/>
                <a:ea typeface="+mn-ea"/>
                <a:cs typeface="+mn-cs"/>
                <a:sym typeface="Degular Regular"/>
              </a:rPr>
            </a:br>
            <a:r>
              <a:rPr lang="fr-FR" sz="3200">
                <a:solidFill>
                  <a:srgbClr val="FFFFFF"/>
                </a:solidFill>
                <a:latin typeface="Degular Bold" panose="020B0804050503060204" pitchFamily="34" charset="0"/>
                <a:ea typeface="+mn-ea"/>
                <a:cs typeface="+mn-cs"/>
                <a:sym typeface="Degular Regular"/>
              </a:rPr>
              <a:t>et avantages </a:t>
            </a:r>
          </a:p>
          <a:p>
            <a:pPr hangingPunct="1"/>
            <a:r>
              <a:rPr lang="fr-FR" sz="3200">
                <a:solidFill>
                  <a:srgbClr val="FFFFFF"/>
                </a:solidFill>
                <a:latin typeface="Degular Bold" panose="020B0804050503060204" pitchFamily="34" charset="0"/>
                <a:ea typeface="+mn-ea"/>
                <a:cs typeface="+mn-cs"/>
                <a:sym typeface="Degular Regular"/>
              </a:rPr>
              <a:t>à la hauteur </a:t>
            </a:r>
            <a:br>
              <a:rPr lang="fr-FR" sz="3200">
                <a:solidFill>
                  <a:srgbClr val="FFFFFF"/>
                </a:solidFill>
                <a:latin typeface="Degular Bold" panose="020B0804050503060204" pitchFamily="34" charset="0"/>
                <a:ea typeface="+mn-ea"/>
                <a:cs typeface="+mn-cs"/>
                <a:sym typeface="Degular Regular"/>
              </a:rPr>
            </a:br>
            <a:r>
              <a:rPr lang="fr-FR" sz="3200">
                <a:solidFill>
                  <a:srgbClr val="FFFFFF"/>
                </a:solidFill>
                <a:latin typeface="Degular Bold" panose="020B0804050503060204" pitchFamily="34" charset="0"/>
                <a:ea typeface="+mn-ea"/>
                <a:cs typeface="+mn-cs"/>
                <a:sym typeface="Degular Regular"/>
              </a:rPr>
              <a:t>de votre engagement </a:t>
            </a:r>
            <a:br>
              <a:rPr lang="fr-FR" sz="3200">
                <a:solidFill>
                  <a:srgbClr val="FFFFFF"/>
                </a:solidFill>
                <a:latin typeface="Degular Bold" panose="020B0804050503060204" pitchFamily="34" charset="0"/>
                <a:ea typeface="+mn-ea"/>
                <a:cs typeface="+mn-cs"/>
                <a:sym typeface="Degular Regular"/>
              </a:rPr>
            </a:br>
            <a:r>
              <a:rPr lang="fr-FR" sz="3200">
                <a:solidFill>
                  <a:srgbClr val="FFFFFF"/>
                </a:solidFill>
                <a:latin typeface="Degular Bold" panose="020B0804050503060204" pitchFamily="34" charset="0"/>
                <a:ea typeface="+mn-ea"/>
                <a:cs typeface="+mn-cs"/>
                <a:sym typeface="Degular Regular"/>
              </a:rPr>
              <a:t>et performance. </a:t>
            </a:r>
          </a:p>
        </p:txBody>
      </p:sp>
      <p:sp>
        <p:nvSpPr>
          <p:cNvPr id="34" name="object 25">
            <a:extLst>
              <a:ext uri="{FF2B5EF4-FFF2-40B4-BE49-F238E27FC236}">
                <a16:creationId xmlns:a16="http://schemas.microsoft.com/office/drawing/2014/main" id="{AF480627-F8FF-FB0F-6CBA-555803CF1A3E}"/>
              </a:ext>
            </a:extLst>
          </p:cNvPr>
          <p:cNvSpPr/>
          <p:nvPr/>
        </p:nvSpPr>
        <p:spPr>
          <a:xfrm>
            <a:off x="6114974" y="4133891"/>
            <a:ext cx="5649158" cy="0"/>
          </a:xfrm>
          <a:prstGeom prst="line">
            <a:avLst/>
          </a:prstGeom>
          <a:ln w="3175">
            <a:solidFill>
              <a:schemeClr val="accent1"/>
            </a:solidFill>
          </a:ln>
        </p:spPr>
        <p:txBody>
          <a:bodyPr lIns="45719" rIns="45719"/>
          <a:lstStyle/>
          <a:p>
            <a:endParaRPr/>
          </a:p>
        </p:txBody>
      </p:sp>
      <p:sp>
        <p:nvSpPr>
          <p:cNvPr id="46" name="Espace réservé du texte 6">
            <a:extLst>
              <a:ext uri="{FF2B5EF4-FFF2-40B4-BE49-F238E27FC236}">
                <a16:creationId xmlns:a16="http://schemas.microsoft.com/office/drawing/2014/main" id="{E9CE3130-F0BA-6990-5A04-C4262A9C43CD}"/>
              </a:ext>
            </a:extLst>
          </p:cNvPr>
          <p:cNvSpPr txBox="1">
            <a:spLocks/>
          </p:cNvSpPr>
          <p:nvPr/>
        </p:nvSpPr>
        <p:spPr>
          <a:xfrm rot="16200000">
            <a:off x="4230748" y="2021185"/>
            <a:ext cx="2371586" cy="215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algn="ctr" hangingPunct="1">
              <a:spcAft>
                <a:spcPts val="900"/>
              </a:spcAft>
            </a:pPr>
            <a:r>
              <a:rPr lang="fr-FR">
                <a:latin typeface="Degular Bold" panose="020B0804050503060204" pitchFamily="34" charset="0"/>
              </a:rPr>
              <a:t>SYSTÈME DE RÉMUNÉRATION</a:t>
            </a:r>
          </a:p>
        </p:txBody>
      </p:sp>
      <p:sp>
        <p:nvSpPr>
          <p:cNvPr id="47" name="Espace réservé du texte 6">
            <a:extLst>
              <a:ext uri="{FF2B5EF4-FFF2-40B4-BE49-F238E27FC236}">
                <a16:creationId xmlns:a16="http://schemas.microsoft.com/office/drawing/2014/main" id="{63312B89-EEBC-8B4F-A67C-C9D09ED4496E}"/>
              </a:ext>
            </a:extLst>
          </p:cNvPr>
          <p:cNvSpPr txBox="1">
            <a:spLocks/>
          </p:cNvSpPr>
          <p:nvPr/>
        </p:nvSpPr>
        <p:spPr>
          <a:xfrm rot="16200000">
            <a:off x="4642917" y="4983880"/>
            <a:ext cx="1547248" cy="215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algn="ctr" hangingPunct="1">
              <a:spcAft>
                <a:spcPts val="900"/>
              </a:spcAft>
            </a:pPr>
            <a:r>
              <a:rPr lang="fr-FR">
                <a:latin typeface="Degular Bold" panose="020B0804050503060204" pitchFamily="34" charset="0"/>
              </a:rPr>
              <a:t>AVANTAGES</a:t>
            </a:r>
          </a:p>
        </p:txBody>
      </p:sp>
      <p:sp>
        <p:nvSpPr>
          <p:cNvPr id="48" name="Espace réservé du texte 6">
            <a:extLst>
              <a:ext uri="{FF2B5EF4-FFF2-40B4-BE49-F238E27FC236}">
                <a16:creationId xmlns:a16="http://schemas.microsoft.com/office/drawing/2014/main" id="{3D688BF9-BB9F-060C-E2DE-4843FD314C94}"/>
              </a:ext>
            </a:extLst>
          </p:cNvPr>
          <p:cNvSpPr txBox="1">
            <a:spLocks/>
          </p:cNvSpPr>
          <p:nvPr/>
        </p:nvSpPr>
        <p:spPr>
          <a:xfrm>
            <a:off x="6114974" y="943114"/>
            <a:ext cx="1115942" cy="184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Aft>
                <a:spcPts val="900"/>
              </a:spcAft>
            </a:pPr>
            <a:r>
              <a:rPr lang="fr-FR" sz="1200">
                <a:latin typeface="Degular Bold" panose="020B0804050503060204" pitchFamily="34" charset="0"/>
              </a:rPr>
              <a:t>Salaire fixe</a:t>
            </a:r>
          </a:p>
        </p:txBody>
      </p:sp>
      <p:sp>
        <p:nvSpPr>
          <p:cNvPr id="49" name="Espace réservé du texte 6">
            <a:extLst>
              <a:ext uri="{FF2B5EF4-FFF2-40B4-BE49-F238E27FC236}">
                <a16:creationId xmlns:a16="http://schemas.microsoft.com/office/drawing/2014/main" id="{4759FE8C-8E96-A3A0-EE67-7180280951B1}"/>
              </a:ext>
            </a:extLst>
          </p:cNvPr>
          <p:cNvSpPr txBox="1">
            <a:spLocks/>
          </p:cNvSpPr>
          <p:nvPr/>
        </p:nvSpPr>
        <p:spPr>
          <a:xfrm>
            <a:off x="6114974" y="1743739"/>
            <a:ext cx="1115942" cy="184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Aft>
                <a:spcPts val="900"/>
              </a:spcAft>
            </a:pPr>
            <a:r>
              <a:rPr lang="fr-FR" sz="1200">
                <a:latin typeface="Degular Bold" panose="020B0804050503060204" pitchFamily="34" charset="0"/>
              </a:rPr>
              <a:t>Bonus cible</a:t>
            </a:r>
          </a:p>
        </p:txBody>
      </p:sp>
      <p:sp>
        <p:nvSpPr>
          <p:cNvPr id="50" name="Espace réservé du texte 6">
            <a:extLst>
              <a:ext uri="{FF2B5EF4-FFF2-40B4-BE49-F238E27FC236}">
                <a16:creationId xmlns:a16="http://schemas.microsoft.com/office/drawing/2014/main" id="{6311091A-6AFE-C9EC-C313-42D5F9F8EBAC}"/>
              </a:ext>
            </a:extLst>
          </p:cNvPr>
          <p:cNvSpPr txBox="1">
            <a:spLocks/>
          </p:cNvSpPr>
          <p:nvPr/>
        </p:nvSpPr>
        <p:spPr>
          <a:xfrm>
            <a:off x="6114974" y="2713723"/>
            <a:ext cx="1115942"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Aft>
                <a:spcPts val="900"/>
              </a:spcAft>
            </a:pPr>
            <a:r>
              <a:rPr lang="fr-FR" sz="1200">
                <a:latin typeface="Degular Bold" panose="020B0804050503060204" pitchFamily="34" charset="0"/>
              </a:rPr>
              <a:t>Prime</a:t>
            </a:r>
            <a:br>
              <a:rPr lang="fr-FR" sz="1200">
                <a:latin typeface="Degular Bold" panose="020B0804050503060204" pitchFamily="34" charset="0"/>
              </a:rPr>
            </a:br>
            <a:r>
              <a:rPr lang="fr-FR" sz="1200">
                <a:latin typeface="Degular Bold" panose="020B0804050503060204" pitchFamily="34" charset="0"/>
              </a:rPr>
              <a:t>de cooptation</a:t>
            </a:r>
          </a:p>
        </p:txBody>
      </p:sp>
      <p:sp>
        <p:nvSpPr>
          <p:cNvPr id="51" name="Espace réservé du texte 6">
            <a:extLst>
              <a:ext uri="{FF2B5EF4-FFF2-40B4-BE49-F238E27FC236}">
                <a16:creationId xmlns:a16="http://schemas.microsoft.com/office/drawing/2014/main" id="{98836CD4-50E9-F129-8C15-D3A2B6909B13}"/>
              </a:ext>
            </a:extLst>
          </p:cNvPr>
          <p:cNvSpPr txBox="1">
            <a:spLocks/>
          </p:cNvSpPr>
          <p:nvPr/>
        </p:nvSpPr>
        <p:spPr>
          <a:xfrm>
            <a:off x="6114974" y="4531930"/>
            <a:ext cx="1115942" cy="184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Aft>
                <a:spcPts val="900"/>
              </a:spcAft>
            </a:pPr>
            <a:r>
              <a:rPr lang="fr-FR" sz="1200">
                <a:latin typeface="Degular Bold" panose="020B0804050503060204" pitchFamily="34" charset="0"/>
              </a:rPr>
              <a:t>Primes</a:t>
            </a:r>
          </a:p>
        </p:txBody>
      </p:sp>
      <p:sp>
        <p:nvSpPr>
          <p:cNvPr id="52" name="Espace réservé du texte 6">
            <a:extLst>
              <a:ext uri="{FF2B5EF4-FFF2-40B4-BE49-F238E27FC236}">
                <a16:creationId xmlns:a16="http://schemas.microsoft.com/office/drawing/2014/main" id="{8F1F3BF0-1F5B-3E4E-D1B2-FDAD52CD33D3}"/>
              </a:ext>
            </a:extLst>
          </p:cNvPr>
          <p:cNvSpPr txBox="1">
            <a:spLocks/>
          </p:cNvSpPr>
          <p:nvPr/>
        </p:nvSpPr>
        <p:spPr>
          <a:xfrm>
            <a:off x="6114974" y="5390214"/>
            <a:ext cx="1115942"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Aft>
                <a:spcPts val="900"/>
              </a:spcAft>
            </a:pPr>
            <a:r>
              <a:rPr lang="fr-FR" sz="1200" err="1">
                <a:latin typeface="Degular Bold" panose="020B0804050503060204" pitchFamily="34" charset="0"/>
              </a:rPr>
              <a:t>EmPower</a:t>
            </a:r>
            <a:r>
              <a:rPr lang="fr-FR" sz="1200">
                <a:latin typeface="Degular Bold" panose="020B0804050503060204" pitchFamily="34" charset="0"/>
              </a:rPr>
              <a:t> Package</a:t>
            </a:r>
          </a:p>
        </p:txBody>
      </p:sp>
      <p:sp>
        <p:nvSpPr>
          <p:cNvPr id="78" name="Espace réservé du numéro de diapositive 77">
            <a:extLst>
              <a:ext uri="{FF2B5EF4-FFF2-40B4-BE49-F238E27FC236}">
                <a16:creationId xmlns:a16="http://schemas.microsoft.com/office/drawing/2014/main" id="{74BC91B1-880C-0430-2E82-EA1F68CC37AF}"/>
              </a:ext>
            </a:extLst>
          </p:cNvPr>
          <p:cNvSpPr>
            <a:spLocks noGrp="1"/>
          </p:cNvSpPr>
          <p:nvPr>
            <p:ph type="sldNum" sz="quarter" idx="10"/>
          </p:nvPr>
        </p:nvSpPr>
        <p:spPr/>
        <p:txBody>
          <a:bodyPr/>
          <a:lstStyle/>
          <a:p>
            <a:fld id="{86CB4B4D-7CA3-9044-876B-883B54F8677D}" type="slidenum">
              <a:rPr lang="fr-FR" smtClean="0"/>
              <a:pPr/>
              <a:t>17</a:t>
            </a:fld>
            <a:endParaRPr lang="fr-FR"/>
          </a:p>
        </p:txBody>
      </p:sp>
      <p:sp>
        <p:nvSpPr>
          <p:cNvPr id="53" name="Espace réservé du texte 12">
            <a:extLst>
              <a:ext uri="{FF2B5EF4-FFF2-40B4-BE49-F238E27FC236}">
                <a16:creationId xmlns:a16="http://schemas.microsoft.com/office/drawing/2014/main" id="{3E717A55-C0E8-CDE5-CD1C-9E81CFFF074A}"/>
              </a:ext>
            </a:extLst>
          </p:cNvPr>
          <p:cNvSpPr>
            <a:spLocks noGrp="1"/>
          </p:cNvSpPr>
          <p:nvPr>
            <p:ph type="body" sz="quarter" idx="4294967295"/>
          </p:nvPr>
        </p:nvSpPr>
        <p:spPr>
          <a:xfrm>
            <a:off x="7374919" y="942975"/>
            <a:ext cx="1990725" cy="307975"/>
          </a:xfrm>
        </p:spPr>
        <p:txBody>
          <a:bodyPr wrap="square">
            <a:spAutoFit/>
          </a:bodyPr>
          <a:lstStyle/>
          <a:p>
            <a:pPr>
              <a:spcBef>
                <a:spcPts val="300"/>
              </a:spcBef>
              <a:spcAft>
                <a:spcPts val="300"/>
              </a:spcAft>
            </a:pPr>
            <a:r>
              <a:rPr lang="fr-FR" sz="1000">
                <a:solidFill>
                  <a:schemeClr val="accent2"/>
                </a:solidFill>
                <a:latin typeface="+mj-lt"/>
                <a:sym typeface="Degular Bold"/>
              </a:rPr>
              <a:t>Basé sur les résultats obtenus</a:t>
            </a:r>
            <a:br>
              <a:rPr lang="fr-FR" sz="1000">
                <a:solidFill>
                  <a:schemeClr val="accent2"/>
                </a:solidFill>
                <a:latin typeface="+mj-lt"/>
                <a:sym typeface="Degular Bold"/>
              </a:rPr>
            </a:br>
            <a:r>
              <a:rPr lang="fr-FR" sz="1000">
                <a:solidFill>
                  <a:schemeClr val="accent2"/>
                </a:solidFill>
                <a:latin typeface="+mj-lt"/>
                <a:sym typeface="Degular Bold"/>
              </a:rPr>
              <a:t>sur la dimension</a:t>
            </a:r>
          </a:p>
        </p:txBody>
      </p:sp>
      <p:sp>
        <p:nvSpPr>
          <p:cNvPr id="54" name="Espace réservé du texte 12">
            <a:extLst>
              <a:ext uri="{FF2B5EF4-FFF2-40B4-BE49-F238E27FC236}">
                <a16:creationId xmlns:a16="http://schemas.microsoft.com/office/drawing/2014/main" id="{BD12B974-F607-F509-96ED-8EFF2D066B2A}"/>
              </a:ext>
            </a:extLst>
          </p:cNvPr>
          <p:cNvSpPr txBox="1">
            <a:spLocks/>
          </p:cNvSpPr>
          <p:nvPr/>
        </p:nvSpPr>
        <p:spPr>
          <a:xfrm>
            <a:off x="9622052" y="943114"/>
            <a:ext cx="2018321" cy="46166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Bef>
                <a:spcPts val="300"/>
              </a:spcBef>
              <a:spcAft>
                <a:spcPts val="300"/>
              </a:spcAft>
            </a:pPr>
            <a:r>
              <a:rPr lang="fr-FR" sz="1000">
                <a:latin typeface="+mj-lt"/>
              </a:rPr>
              <a:t>La progression du salaire fixe consolide et valorise l'acquisition</a:t>
            </a:r>
            <a:br>
              <a:rPr lang="fr-FR" sz="1000">
                <a:latin typeface="+mj-lt"/>
              </a:rPr>
            </a:br>
            <a:r>
              <a:rPr lang="fr-FR" sz="1000">
                <a:latin typeface="+mj-lt"/>
              </a:rPr>
              <a:t>de compétences  et d'expertise</a:t>
            </a:r>
          </a:p>
        </p:txBody>
      </p:sp>
      <p:sp>
        <p:nvSpPr>
          <p:cNvPr id="55" name="Espace réservé du texte 12">
            <a:extLst>
              <a:ext uri="{FF2B5EF4-FFF2-40B4-BE49-F238E27FC236}">
                <a16:creationId xmlns:a16="http://schemas.microsoft.com/office/drawing/2014/main" id="{A81487E6-941B-1B87-98DF-D22CE1F28352}"/>
              </a:ext>
            </a:extLst>
          </p:cNvPr>
          <p:cNvSpPr txBox="1">
            <a:spLocks/>
          </p:cNvSpPr>
          <p:nvPr/>
        </p:nvSpPr>
        <p:spPr>
          <a:xfrm>
            <a:off x="7387389" y="1743739"/>
            <a:ext cx="1989267" cy="61555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Bef>
                <a:spcPts val="300"/>
              </a:spcBef>
              <a:spcAft>
                <a:spcPts val="300"/>
              </a:spcAft>
            </a:pPr>
            <a:r>
              <a:rPr lang="fr-FR" sz="1000">
                <a:latin typeface="+mj-lt"/>
              </a:rPr>
              <a:t>Récompensant votre engagement, nous vous offrons une rémunération valorisant le leadership, l’audace</a:t>
            </a:r>
            <a:br>
              <a:rPr lang="fr-FR" sz="1000">
                <a:latin typeface="+mj-lt"/>
              </a:rPr>
            </a:br>
            <a:r>
              <a:rPr lang="fr-FR" sz="1000">
                <a:latin typeface="+mj-lt"/>
              </a:rPr>
              <a:t>et la collaboration</a:t>
            </a:r>
          </a:p>
        </p:txBody>
      </p:sp>
      <p:sp>
        <p:nvSpPr>
          <p:cNvPr id="56" name="Espace réservé du texte 12">
            <a:extLst>
              <a:ext uri="{FF2B5EF4-FFF2-40B4-BE49-F238E27FC236}">
                <a16:creationId xmlns:a16="http://schemas.microsoft.com/office/drawing/2014/main" id="{88D54229-2D60-E718-68BF-C3063CAC379D}"/>
              </a:ext>
            </a:extLst>
          </p:cNvPr>
          <p:cNvSpPr txBox="1">
            <a:spLocks/>
          </p:cNvSpPr>
          <p:nvPr/>
        </p:nvSpPr>
        <p:spPr>
          <a:xfrm>
            <a:off x="9622052" y="1743739"/>
            <a:ext cx="2018321" cy="30777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Bef>
                <a:spcPts val="300"/>
              </a:spcBef>
              <a:spcAft>
                <a:spcPts val="300"/>
              </a:spcAft>
            </a:pPr>
            <a:r>
              <a:rPr lang="fr-FR" sz="1000">
                <a:latin typeface="+mj-lt"/>
              </a:rPr>
              <a:t>3 moyens d’activer vos bonus</a:t>
            </a:r>
            <a:br>
              <a:rPr lang="fr-FR" sz="1000">
                <a:latin typeface="+mj-lt"/>
              </a:rPr>
            </a:br>
            <a:r>
              <a:rPr lang="fr-FR" sz="1000">
                <a:latin typeface="+mj-lt"/>
              </a:rPr>
              <a:t>via votre lettre d’objectif</a:t>
            </a:r>
          </a:p>
        </p:txBody>
      </p:sp>
      <p:sp>
        <p:nvSpPr>
          <p:cNvPr id="57" name="Espace réservé du texte 12">
            <a:extLst>
              <a:ext uri="{FF2B5EF4-FFF2-40B4-BE49-F238E27FC236}">
                <a16:creationId xmlns:a16="http://schemas.microsoft.com/office/drawing/2014/main" id="{F945CCB1-B020-8351-F1DC-72F1BB305809}"/>
              </a:ext>
            </a:extLst>
          </p:cNvPr>
          <p:cNvSpPr txBox="1">
            <a:spLocks/>
          </p:cNvSpPr>
          <p:nvPr/>
        </p:nvSpPr>
        <p:spPr>
          <a:xfrm>
            <a:off x="7387389" y="2713723"/>
            <a:ext cx="1989267" cy="69249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Bef>
                <a:spcPts val="300"/>
              </a:spcBef>
              <a:spcAft>
                <a:spcPts val="300"/>
              </a:spcAft>
            </a:pPr>
            <a:r>
              <a:rPr lang="fr-FR" sz="1000">
                <a:latin typeface="Degular Bold" panose="020B0804050503060204" pitchFamily="34" charset="0"/>
              </a:rPr>
              <a:t>1500€ </a:t>
            </a:r>
            <a:r>
              <a:rPr lang="fr-FR" sz="1000">
                <a:latin typeface="+mj-lt"/>
              </a:rPr>
              <a:t>pour un junior</a:t>
            </a:r>
            <a:br>
              <a:rPr lang="fr-FR" sz="1000">
                <a:latin typeface="+mj-lt"/>
              </a:rPr>
            </a:br>
            <a:r>
              <a:rPr lang="fr-FR" sz="1000">
                <a:latin typeface="+mj-lt"/>
              </a:rPr>
              <a:t> -5 ans d’</a:t>
            </a:r>
            <a:r>
              <a:rPr lang="fr-FR" sz="1000" err="1">
                <a:latin typeface="+mj-lt"/>
              </a:rPr>
              <a:t>exp</a:t>
            </a:r>
            <a:r>
              <a:rPr lang="fr-FR" sz="1000">
                <a:latin typeface="+mj-lt"/>
              </a:rPr>
              <a:t>. </a:t>
            </a:r>
          </a:p>
          <a:p>
            <a:pPr hangingPunct="1">
              <a:spcBef>
                <a:spcPts val="300"/>
              </a:spcBef>
              <a:spcAft>
                <a:spcPts val="300"/>
              </a:spcAft>
            </a:pPr>
            <a:r>
              <a:rPr lang="fr-FR" sz="1000">
                <a:latin typeface="Degular Bold" panose="020B0804050503060204" pitchFamily="34" charset="0"/>
              </a:rPr>
              <a:t>3000€ </a:t>
            </a:r>
            <a:r>
              <a:rPr lang="fr-FR" sz="1000">
                <a:latin typeface="+mj-lt"/>
              </a:rPr>
              <a:t>pour un sénior </a:t>
            </a:r>
            <a:br>
              <a:rPr lang="fr-FR" sz="1000">
                <a:latin typeface="+mj-lt"/>
              </a:rPr>
            </a:br>
            <a:r>
              <a:rPr lang="fr-FR" sz="1000">
                <a:latin typeface="+mj-lt"/>
              </a:rPr>
              <a:t>+ 5 ans d’</a:t>
            </a:r>
            <a:r>
              <a:rPr lang="fr-FR" sz="1000" err="1">
                <a:latin typeface="+mj-lt"/>
              </a:rPr>
              <a:t>exp</a:t>
            </a:r>
            <a:r>
              <a:rPr lang="fr-FR" sz="1000">
                <a:latin typeface="+mj-lt"/>
              </a:rPr>
              <a:t>. </a:t>
            </a:r>
          </a:p>
        </p:txBody>
      </p:sp>
      <p:sp>
        <p:nvSpPr>
          <p:cNvPr id="58" name="Espace réservé du texte 12">
            <a:extLst>
              <a:ext uri="{FF2B5EF4-FFF2-40B4-BE49-F238E27FC236}">
                <a16:creationId xmlns:a16="http://schemas.microsoft.com/office/drawing/2014/main" id="{E2C2D79E-AAD2-BCCA-4CBD-BC1AF012C1EC}"/>
              </a:ext>
            </a:extLst>
          </p:cNvPr>
          <p:cNvSpPr txBox="1">
            <a:spLocks/>
          </p:cNvSpPr>
          <p:nvPr/>
        </p:nvSpPr>
        <p:spPr>
          <a:xfrm>
            <a:off x="9622052" y="2713723"/>
            <a:ext cx="2018321" cy="111569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Bef>
                <a:spcPts val="300"/>
              </a:spcBef>
              <a:spcAft>
                <a:spcPts val="300"/>
              </a:spcAft>
            </a:pPr>
            <a:r>
              <a:rPr lang="fr-FR" sz="1000">
                <a:latin typeface="Degular Bold" panose="020B0804050503060204" pitchFamily="34" charset="0"/>
              </a:rPr>
              <a:t>3 critères</a:t>
            </a:r>
          </a:p>
          <a:p>
            <a:pPr marL="171450" indent="-171450" hangingPunct="1">
              <a:buClr>
                <a:schemeClr val="accent1"/>
              </a:buClr>
              <a:buFont typeface="Arial" panose="020B0604020202020204" pitchFamily="34" charset="0"/>
              <a:buChar char="•"/>
            </a:pPr>
            <a:r>
              <a:rPr lang="fr-FR" sz="1000">
                <a:latin typeface="+mj-lt"/>
              </a:rPr>
              <a:t>Candidats inconnus</a:t>
            </a:r>
            <a:br>
              <a:rPr lang="fr-FR" sz="1000">
                <a:latin typeface="+mj-lt"/>
              </a:rPr>
            </a:br>
            <a:r>
              <a:rPr lang="fr-FR" sz="1000">
                <a:latin typeface="+mj-lt"/>
              </a:rPr>
              <a:t>ou non sollicités depuis 6 mois</a:t>
            </a:r>
          </a:p>
          <a:p>
            <a:pPr marL="171450" indent="-171450" hangingPunct="1">
              <a:buClr>
                <a:schemeClr val="accent1"/>
              </a:buClr>
              <a:buFont typeface="Arial" panose="020B0604020202020204" pitchFamily="34" charset="0"/>
              <a:buChar char="•"/>
            </a:pPr>
            <a:r>
              <a:rPr lang="fr-FR" sz="1000">
                <a:latin typeface="+mj-lt"/>
              </a:rPr>
              <a:t>Présentation directe de l'entreprise au candidat</a:t>
            </a:r>
          </a:p>
          <a:p>
            <a:pPr marL="171450" indent="-171450" hangingPunct="1">
              <a:buClr>
                <a:schemeClr val="accent1"/>
              </a:buClr>
              <a:buFont typeface="Arial" panose="020B0604020202020204" pitchFamily="34" charset="0"/>
              <a:buChar char="•"/>
            </a:pPr>
            <a:r>
              <a:rPr lang="fr-FR" sz="1000">
                <a:latin typeface="+mj-lt"/>
              </a:rPr>
              <a:t>Sous réserve de validation </a:t>
            </a:r>
            <a:br>
              <a:rPr lang="fr-FR" sz="1000">
                <a:latin typeface="+mj-lt"/>
              </a:rPr>
            </a:br>
            <a:r>
              <a:rPr lang="fr-FR" sz="1000">
                <a:latin typeface="+mj-lt"/>
              </a:rPr>
              <a:t>de la période d'essai</a:t>
            </a:r>
          </a:p>
        </p:txBody>
      </p:sp>
      <p:sp>
        <p:nvSpPr>
          <p:cNvPr id="59" name="Espace réservé du texte 12">
            <a:extLst>
              <a:ext uri="{FF2B5EF4-FFF2-40B4-BE49-F238E27FC236}">
                <a16:creationId xmlns:a16="http://schemas.microsoft.com/office/drawing/2014/main" id="{FFFC29AE-2E74-53C4-7CD3-341B5DB1951A}"/>
              </a:ext>
            </a:extLst>
          </p:cNvPr>
          <p:cNvSpPr txBox="1">
            <a:spLocks/>
          </p:cNvSpPr>
          <p:nvPr/>
        </p:nvSpPr>
        <p:spPr>
          <a:xfrm>
            <a:off x="7464113" y="5390214"/>
            <a:ext cx="1989267" cy="61555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marL="171450" indent="-171450" hangingPunct="1">
              <a:buClr>
                <a:schemeClr val="accent1"/>
              </a:buClr>
              <a:buFont typeface="Arial" panose="020B0604020202020204" pitchFamily="34" charset="0"/>
              <a:buChar char="•"/>
            </a:pPr>
            <a:r>
              <a:rPr lang="fr-FR" sz="1000">
                <a:latin typeface="+mj-lt"/>
              </a:rPr>
              <a:t>Place en crèche interentreprise</a:t>
            </a:r>
          </a:p>
          <a:p>
            <a:pPr marL="171450" indent="-171450" hangingPunct="1">
              <a:buClr>
                <a:schemeClr val="accent1"/>
              </a:buClr>
              <a:buFont typeface="Arial" panose="020B0604020202020204" pitchFamily="34" charset="0"/>
              <a:buChar char="•"/>
            </a:pPr>
            <a:r>
              <a:rPr lang="fr-FR" sz="1000">
                <a:latin typeface="+mj-lt"/>
              </a:rPr>
              <a:t>Congés anniversaire offert</a:t>
            </a:r>
          </a:p>
          <a:p>
            <a:pPr marL="171450" indent="-171450" hangingPunct="1">
              <a:buClr>
                <a:schemeClr val="accent1"/>
              </a:buClr>
              <a:buFont typeface="Arial" panose="020B0604020202020204" pitchFamily="34" charset="0"/>
              <a:buChar char="•"/>
            </a:pPr>
            <a:r>
              <a:rPr lang="fr-FR" sz="1000">
                <a:latin typeface="+mj-lt"/>
              </a:rPr>
              <a:t>Learning Bonus</a:t>
            </a:r>
          </a:p>
          <a:p>
            <a:pPr marL="171450" indent="-171450" hangingPunct="1">
              <a:buClr>
                <a:schemeClr val="accent1"/>
              </a:buClr>
              <a:buFont typeface="Arial" panose="020B0604020202020204" pitchFamily="34" charset="0"/>
              <a:buChar char="•"/>
            </a:pPr>
            <a:r>
              <a:rPr lang="fr-FR" sz="1000">
                <a:latin typeface="+mj-lt"/>
              </a:rPr>
              <a:t>Abonnement sportif </a:t>
            </a:r>
            <a:r>
              <a:rPr lang="fr-FR" sz="1000" err="1">
                <a:latin typeface="+mj-lt"/>
              </a:rPr>
              <a:t>Classpass</a:t>
            </a:r>
            <a:endParaRPr lang="fr-FR" sz="1000">
              <a:latin typeface="+mj-lt"/>
            </a:endParaRPr>
          </a:p>
        </p:txBody>
      </p:sp>
      <p:sp>
        <p:nvSpPr>
          <p:cNvPr id="61" name="Espace réservé du texte 12">
            <a:extLst>
              <a:ext uri="{FF2B5EF4-FFF2-40B4-BE49-F238E27FC236}">
                <a16:creationId xmlns:a16="http://schemas.microsoft.com/office/drawing/2014/main" id="{E16989B9-F545-8713-E699-81370B6CB330}"/>
              </a:ext>
            </a:extLst>
          </p:cNvPr>
          <p:cNvSpPr txBox="1">
            <a:spLocks/>
          </p:cNvSpPr>
          <p:nvPr/>
        </p:nvSpPr>
        <p:spPr>
          <a:xfrm>
            <a:off x="7464113" y="4531930"/>
            <a:ext cx="3694316" cy="46166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marL="171450" indent="-171450" hangingPunct="1">
              <a:buClr>
                <a:schemeClr val="accent1"/>
              </a:buClr>
              <a:buFont typeface="Arial" panose="020B0604020202020204" pitchFamily="34" charset="0"/>
              <a:buChar char="•"/>
            </a:pPr>
            <a:r>
              <a:rPr lang="fr-FR" sz="1000">
                <a:latin typeface="+mj-lt"/>
              </a:rPr>
              <a:t>Prime de vacances</a:t>
            </a:r>
          </a:p>
          <a:p>
            <a:pPr marL="171450" indent="-171450" hangingPunct="1">
              <a:buClr>
                <a:schemeClr val="accent1"/>
              </a:buClr>
              <a:buFont typeface="Arial" panose="020B0604020202020204" pitchFamily="34" charset="0"/>
              <a:buChar char="•"/>
            </a:pPr>
            <a:r>
              <a:rPr lang="fr-FR" sz="1000">
                <a:latin typeface="+mj-lt"/>
              </a:rPr>
              <a:t>Prime de participation</a:t>
            </a:r>
          </a:p>
          <a:p>
            <a:pPr marL="171450" indent="-171450" hangingPunct="1">
              <a:buClr>
                <a:schemeClr val="accent1"/>
              </a:buClr>
              <a:buFont typeface="Arial" panose="020B0604020202020204" pitchFamily="34" charset="0"/>
              <a:buChar char="•"/>
            </a:pPr>
            <a:r>
              <a:rPr lang="fr-FR" sz="1000">
                <a:latin typeface="+mj-lt"/>
              </a:rPr>
              <a:t>Remboursement de certains frais selon les grades </a:t>
            </a:r>
          </a:p>
        </p:txBody>
      </p:sp>
      <p:sp>
        <p:nvSpPr>
          <p:cNvPr id="65" name="object 25">
            <a:extLst>
              <a:ext uri="{FF2B5EF4-FFF2-40B4-BE49-F238E27FC236}">
                <a16:creationId xmlns:a16="http://schemas.microsoft.com/office/drawing/2014/main" id="{1AE2D834-E3F6-7162-CEA7-9418A7406FEB}"/>
              </a:ext>
            </a:extLst>
          </p:cNvPr>
          <p:cNvSpPr/>
          <p:nvPr/>
        </p:nvSpPr>
        <p:spPr>
          <a:xfrm rot="5400000">
            <a:off x="9278814" y="1173948"/>
            <a:ext cx="461667" cy="0"/>
          </a:xfrm>
          <a:prstGeom prst="line">
            <a:avLst/>
          </a:prstGeom>
          <a:ln w="3175">
            <a:solidFill>
              <a:schemeClr val="accent1"/>
            </a:solidFill>
          </a:ln>
        </p:spPr>
        <p:txBody>
          <a:bodyPr lIns="45719" rIns="45719"/>
          <a:lstStyle/>
          <a:p>
            <a:endParaRPr/>
          </a:p>
        </p:txBody>
      </p:sp>
      <p:sp>
        <p:nvSpPr>
          <p:cNvPr id="66" name="object 25">
            <a:extLst>
              <a:ext uri="{FF2B5EF4-FFF2-40B4-BE49-F238E27FC236}">
                <a16:creationId xmlns:a16="http://schemas.microsoft.com/office/drawing/2014/main" id="{10439606-BEE9-88E3-F193-E1894CEE2F0D}"/>
              </a:ext>
            </a:extLst>
          </p:cNvPr>
          <p:cNvSpPr/>
          <p:nvPr/>
        </p:nvSpPr>
        <p:spPr>
          <a:xfrm rot="5400000">
            <a:off x="9348061" y="1889929"/>
            <a:ext cx="323174" cy="0"/>
          </a:xfrm>
          <a:prstGeom prst="line">
            <a:avLst/>
          </a:prstGeom>
          <a:ln w="3175">
            <a:solidFill>
              <a:schemeClr val="accent1"/>
            </a:solidFill>
          </a:ln>
        </p:spPr>
        <p:txBody>
          <a:bodyPr lIns="45719" rIns="45719"/>
          <a:lstStyle/>
          <a:p>
            <a:endParaRPr/>
          </a:p>
        </p:txBody>
      </p:sp>
      <p:sp>
        <p:nvSpPr>
          <p:cNvPr id="67" name="object 25">
            <a:extLst>
              <a:ext uri="{FF2B5EF4-FFF2-40B4-BE49-F238E27FC236}">
                <a16:creationId xmlns:a16="http://schemas.microsoft.com/office/drawing/2014/main" id="{A3DCAA27-B162-1EA5-26ED-1BFEB7269DA2}"/>
              </a:ext>
            </a:extLst>
          </p:cNvPr>
          <p:cNvSpPr/>
          <p:nvPr/>
        </p:nvSpPr>
        <p:spPr>
          <a:xfrm rot="5400000">
            <a:off x="8951803" y="3271568"/>
            <a:ext cx="1115690" cy="0"/>
          </a:xfrm>
          <a:prstGeom prst="line">
            <a:avLst/>
          </a:prstGeom>
          <a:ln w="3175">
            <a:solidFill>
              <a:schemeClr val="accent1"/>
            </a:solidFill>
          </a:ln>
        </p:spPr>
        <p:txBody>
          <a:bodyPr lIns="45719" rIns="45719"/>
          <a:lstStyle/>
          <a:p>
            <a:endParaRPr/>
          </a:p>
        </p:txBody>
      </p:sp>
      <p:sp>
        <p:nvSpPr>
          <p:cNvPr id="68" name="object 25">
            <a:extLst>
              <a:ext uri="{FF2B5EF4-FFF2-40B4-BE49-F238E27FC236}">
                <a16:creationId xmlns:a16="http://schemas.microsoft.com/office/drawing/2014/main" id="{A587938A-39A0-70C7-74D9-A3A63A9635F9}"/>
              </a:ext>
            </a:extLst>
          </p:cNvPr>
          <p:cNvSpPr/>
          <p:nvPr/>
        </p:nvSpPr>
        <p:spPr>
          <a:xfrm rot="5400000">
            <a:off x="7047414" y="1182880"/>
            <a:ext cx="479530" cy="0"/>
          </a:xfrm>
          <a:prstGeom prst="line">
            <a:avLst/>
          </a:prstGeom>
          <a:ln w="3175">
            <a:solidFill>
              <a:schemeClr val="accent1"/>
            </a:solidFill>
          </a:ln>
        </p:spPr>
        <p:txBody>
          <a:bodyPr lIns="45719" rIns="45719"/>
          <a:lstStyle/>
          <a:p>
            <a:endParaRPr/>
          </a:p>
        </p:txBody>
      </p:sp>
      <p:sp>
        <p:nvSpPr>
          <p:cNvPr id="69" name="object 25">
            <a:extLst>
              <a:ext uri="{FF2B5EF4-FFF2-40B4-BE49-F238E27FC236}">
                <a16:creationId xmlns:a16="http://schemas.microsoft.com/office/drawing/2014/main" id="{B53180D7-2978-69DB-C01E-C361B2A13CFF}"/>
              </a:ext>
            </a:extLst>
          </p:cNvPr>
          <p:cNvSpPr/>
          <p:nvPr/>
        </p:nvSpPr>
        <p:spPr>
          <a:xfrm rot="5400000">
            <a:off x="6971704" y="2043817"/>
            <a:ext cx="630950" cy="0"/>
          </a:xfrm>
          <a:prstGeom prst="line">
            <a:avLst/>
          </a:prstGeom>
          <a:ln w="3175">
            <a:solidFill>
              <a:schemeClr val="accent1"/>
            </a:solidFill>
          </a:ln>
        </p:spPr>
        <p:txBody>
          <a:bodyPr lIns="45719" rIns="45719"/>
          <a:lstStyle/>
          <a:p>
            <a:endParaRPr/>
          </a:p>
        </p:txBody>
      </p:sp>
      <p:sp>
        <p:nvSpPr>
          <p:cNvPr id="70" name="object 25">
            <a:extLst>
              <a:ext uri="{FF2B5EF4-FFF2-40B4-BE49-F238E27FC236}">
                <a16:creationId xmlns:a16="http://schemas.microsoft.com/office/drawing/2014/main" id="{E4460B31-B96B-3090-6C18-020B684122B7}"/>
              </a:ext>
            </a:extLst>
          </p:cNvPr>
          <p:cNvSpPr/>
          <p:nvPr/>
        </p:nvSpPr>
        <p:spPr>
          <a:xfrm rot="5400000">
            <a:off x="6940930" y="3059972"/>
            <a:ext cx="692497" cy="0"/>
          </a:xfrm>
          <a:prstGeom prst="line">
            <a:avLst/>
          </a:prstGeom>
          <a:ln w="3175">
            <a:solidFill>
              <a:schemeClr val="accent1"/>
            </a:solidFill>
          </a:ln>
        </p:spPr>
        <p:txBody>
          <a:bodyPr lIns="45719" rIns="45719"/>
          <a:lstStyle/>
          <a:p>
            <a:endParaRPr/>
          </a:p>
        </p:txBody>
      </p:sp>
      <p:sp>
        <p:nvSpPr>
          <p:cNvPr id="71" name="object 25">
            <a:extLst>
              <a:ext uri="{FF2B5EF4-FFF2-40B4-BE49-F238E27FC236}">
                <a16:creationId xmlns:a16="http://schemas.microsoft.com/office/drawing/2014/main" id="{421049C8-9D00-AF1F-6A28-C53E7AE01B05}"/>
              </a:ext>
            </a:extLst>
          </p:cNvPr>
          <p:cNvSpPr/>
          <p:nvPr/>
        </p:nvSpPr>
        <p:spPr>
          <a:xfrm rot="5400000">
            <a:off x="7060037" y="4766453"/>
            <a:ext cx="454284" cy="0"/>
          </a:xfrm>
          <a:prstGeom prst="line">
            <a:avLst/>
          </a:prstGeom>
          <a:ln w="3175">
            <a:solidFill>
              <a:schemeClr val="accent1"/>
            </a:solidFill>
          </a:ln>
        </p:spPr>
        <p:txBody>
          <a:bodyPr lIns="45719" rIns="45719"/>
          <a:lstStyle/>
          <a:p>
            <a:endParaRPr/>
          </a:p>
        </p:txBody>
      </p:sp>
      <p:sp>
        <p:nvSpPr>
          <p:cNvPr id="72" name="object 25">
            <a:extLst>
              <a:ext uri="{FF2B5EF4-FFF2-40B4-BE49-F238E27FC236}">
                <a16:creationId xmlns:a16="http://schemas.microsoft.com/office/drawing/2014/main" id="{E7204ED7-70D6-120C-6639-46CB9B5A503D}"/>
              </a:ext>
            </a:extLst>
          </p:cNvPr>
          <p:cNvSpPr/>
          <p:nvPr/>
        </p:nvSpPr>
        <p:spPr>
          <a:xfrm rot="5400000">
            <a:off x="7056272" y="5582346"/>
            <a:ext cx="461814" cy="0"/>
          </a:xfrm>
          <a:prstGeom prst="line">
            <a:avLst/>
          </a:prstGeom>
          <a:ln w="3175">
            <a:solidFill>
              <a:schemeClr val="accent1"/>
            </a:solidFill>
          </a:ln>
        </p:spPr>
        <p:txBody>
          <a:bodyPr lIns="45719" rIns="45719"/>
          <a:lstStyle/>
          <a:p>
            <a:endParaRPr/>
          </a:p>
        </p:txBody>
      </p:sp>
      <p:sp>
        <p:nvSpPr>
          <p:cNvPr id="74" name="Espace réservé du texte 12">
            <a:extLst>
              <a:ext uri="{FF2B5EF4-FFF2-40B4-BE49-F238E27FC236}">
                <a16:creationId xmlns:a16="http://schemas.microsoft.com/office/drawing/2014/main" id="{9ABE70EE-1360-2081-C7E1-1E7056D5B976}"/>
              </a:ext>
            </a:extLst>
          </p:cNvPr>
          <p:cNvSpPr txBox="1">
            <a:spLocks/>
          </p:cNvSpPr>
          <p:nvPr/>
        </p:nvSpPr>
        <p:spPr>
          <a:xfrm>
            <a:off x="7387390" y="1305925"/>
            <a:ext cx="553452" cy="15388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Bef>
                <a:spcPts val="300"/>
              </a:spcBef>
              <a:spcAft>
                <a:spcPts val="300"/>
              </a:spcAft>
            </a:pPr>
            <a:r>
              <a:rPr lang="fr-FR" sz="1000">
                <a:latin typeface="Degular Bold" panose="020B0804050503060204" pitchFamily="34" charset="0"/>
              </a:rPr>
              <a:t>Mission</a:t>
            </a:r>
            <a:r>
              <a:rPr lang="fr-FR" sz="1000">
                <a:latin typeface="+mj-lt"/>
              </a:rPr>
              <a:t> </a:t>
            </a:r>
          </a:p>
        </p:txBody>
      </p:sp>
      <p:pic>
        <p:nvPicPr>
          <p:cNvPr id="77" name="Graphique 76">
            <a:extLst>
              <a:ext uri="{FF2B5EF4-FFF2-40B4-BE49-F238E27FC236}">
                <a16:creationId xmlns:a16="http://schemas.microsoft.com/office/drawing/2014/main" id="{207CE413-FAA5-BB4F-643E-BAA8CA12F38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63898" y="1268757"/>
            <a:ext cx="153888" cy="153888"/>
          </a:xfrm>
          <a:prstGeom prst="rect">
            <a:avLst/>
          </a:prstGeom>
        </p:spPr>
      </p:pic>
      <p:pic>
        <p:nvPicPr>
          <p:cNvPr id="79" name="Image 78" descr="Une image contenant Police, texte, Graphique, capture d’écran&#10;&#10;Description générée automatiquement">
            <a:extLst>
              <a:ext uri="{FF2B5EF4-FFF2-40B4-BE49-F238E27FC236}">
                <a16:creationId xmlns:a16="http://schemas.microsoft.com/office/drawing/2014/main" id="{5FF11B71-DB6A-8370-ED7C-0FC749145013}"/>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t="71243"/>
          <a:stretch/>
        </p:blipFill>
        <p:spPr>
          <a:xfrm>
            <a:off x="520783" y="6487592"/>
            <a:ext cx="2007617" cy="197362"/>
          </a:xfrm>
          <a:prstGeom prst="rect">
            <a:avLst/>
          </a:prstGeom>
        </p:spPr>
      </p:pic>
    </p:spTree>
    <p:extLst>
      <p:ext uri="{BB962C8B-B14F-4D97-AF65-F5344CB8AC3E}">
        <p14:creationId xmlns:p14="http://schemas.microsoft.com/office/powerpoint/2010/main" val="1589301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261E630-0B7D-EE6B-B06B-E95AEF23F186}"/>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E6E79799-2C4E-0B74-A9BE-82C37D2775D4}"/>
              </a:ext>
            </a:extLst>
          </p:cNvPr>
          <p:cNvSpPr/>
          <p:nvPr/>
        </p:nvSpPr>
        <p:spPr>
          <a:xfrm>
            <a:off x="0" y="0"/>
            <a:ext cx="4853343" cy="6858000"/>
          </a:xfrm>
          <a:prstGeom prst="rect">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Degular Regular"/>
            </a:endParaRPr>
          </a:p>
        </p:txBody>
      </p:sp>
      <p:pic>
        <p:nvPicPr>
          <p:cNvPr id="16" name="Image 15" descr="Une image contenant Police, texte, Graphique, capture d’écran&#10;&#10;Description générée automatiquement">
            <a:extLst>
              <a:ext uri="{FF2B5EF4-FFF2-40B4-BE49-F238E27FC236}">
                <a16:creationId xmlns:a16="http://schemas.microsoft.com/office/drawing/2014/main" id="{4622113F-EEC1-224F-4FD9-07547E3963E2}"/>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b="37084"/>
          <a:stretch/>
        </p:blipFill>
        <p:spPr>
          <a:xfrm>
            <a:off x="551263" y="230371"/>
            <a:ext cx="1762801" cy="379145"/>
          </a:xfrm>
          <a:prstGeom prst="rect">
            <a:avLst/>
          </a:prstGeom>
        </p:spPr>
      </p:pic>
      <p:sp>
        <p:nvSpPr>
          <p:cNvPr id="18" name="Espace réservé du texte 3">
            <a:extLst>
              <a:ext uri="{FF2B5EF4-FFF2-40B4-BE49-F238E27FC236}">
                <a16:creationId xmlns:a16="http://schemas.microsoft.com/office/drawing/2014/main" id="{A1ADA957-5075-05CD-526E-BD28BD07EF22}"/>
              </a:ext>
            </a:extLst>
          </p:cNvPr>
          <p:cNvSpPr txBox="1">
            <a:spLocks/>
          </p:cNvSpPr>
          <p:nvPr/>
        </p:nvSpPr>
        <p:spPr>
          <a:xfrm>
            <a:off x="551263" y="2426254"/>
            <a:ext cx="3700697" cy="30162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r>
              <a:rPr lang="fr-FR" sz="2800">
                <a:solidFill>
                  <a:srgbClr val="FFFFFF"/>
                </a:solidFill>
                <a:latin typeface="Degular Bold" panose="020B0804050503060204" pitchFamily="34" charset="0"/>
                <a:ea typeface="+mn-ea"/>
                <a:cs typeface="+mn-cs"/>
                <a:sym typeface="Degular Regular"/>
              </a:rPr>
              <a:t>Un mix d’avantages choisis pour améliorer tout simplement le quotidien de nos talents </a:t>
            </a:r>
          </a:p>
          <a:p>
            <a:pPr hangingPunct="1"/>
            <a:r>
              <a:rPr lang="fr-FR" sz="2800">
                <a:solidFill>
                  <a:srgbClr val="FFFFFF"/>
                </a:solidFill>
                <a:latin typeface="Degular Bold" panose="020B0804050503060204" pitchFamily="34" charset="0"/>
                <a:ea typeface="+mn-ea"/>
                <a:cs typeface="+mn-cs"/>
                <a:sym typeface="Degular Regular"/>
              </a:rPr>
              <a:t>et donner une autre dimension à votre expérience chez nous.</a:t>
            </a:r>
          </a:p>
        </p:txBody>
      </p:sp>
      <p:sp>
        <p:nvSpPr>
          <p:cNvPr id="20" name="Espace réservé du texte 12">
            <a:extLst>
              <a:ext uri="{FF2B5EF4-FFF2-40B4-BE49-F238E27FC236}">
                <a16:creationId xmlns:a16="http://schemas.microsoft.com/office/drawing/2014/main" id="{0FE6B34C-0C6D-9342-43AF-A4DDE1BB1BDA}"/>
              </a:ext>
            </a:extLst>
          </p:cNvPr>
          <p:cNvSpPr txBox="1">
            <a:spLocks/>
          </p:cNvSpPr>
          <p:nvPr/>
        </p:nvSpPr>
        <p:spPr>
          <a:xfrm>
            <a:off x="5448173" y="2435743"/>
            <a:ext cx="5851825" cy="6309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Bef>
                <a:spcPts val="300"/>
              </a:spcBef>
              <a:spcAft>
                <a:spcPts val="300"/>
              </a:spcAft>
            </a:pPr>
            <a:r>
              <a:rPr lang="fr-FR"/>
              <a:t>PLACES EN CRÈCHES INTER-ENTREPRISE</a:t>
            </a:r>
          </a:p>
          <a:p>
            <a:pPr hangingPunct="1">
              <a:spcBef>
                <a:spcPts val="300"/>
              </a:spcBef>
              <a:spcAft>
                <a:spcPts val="300"/>
              </a:spcAft>
            </a:pPr>
            <a:r>
              <a:rPr lang="fr-FR" sz="1100">
                <a:latin typeface="+mj-lt"/>
              </a:rPr>
              <a:t>Fini le stress du mode de garde avant le retour au bureau !. Un berceau vous est réservé par </a:t>
            </a:r>
            <a:r>
              <a:rPr lang="fr-FR" sz="1100" err="1">
                <a:latin typeface="+mj-lt"/>
              </a:rPr>
              <a:t>Canopee</a:t>
            </a:r>
            <a:r>
              <a:rPr lang="fr-FR" sz="1100">
                <a:latin typeface="+mj-lt"/>
              </a:rPr>
              <a:t> en crèche multi-accueil ou micro-crèche.</a:t>
            </a:r>
          </a:p>
        </p:txBody>
      </p:sp>
      <p:sp>
        <p:nvSpPr>
          <p:cNvPr id="21" name="Espace réservé du texte 12">
            <a:extLst>
              <a:ext uri="{FF2B5EF4-FFF2-40B4-BE49-F238E27FC236}">
                <a16:creationId xmlns:a16="http://schemas.microsoft.com/office/drawing/2014/main" id="{19023E6D-F9FA-A366-91A7-2470199BB67A}"/>
              </a:ext>
            </a:extLst>
          </p:cNvPr>
          <p:cNvSpPr txBox="1">
            <a:spLocks/>
          </p:cNvSpPr>
          <p:nvPr/>
        </p:nvSpPr>
        <p:spPr>
          <a:xfrm>
            <a:off x="5448173" y="3577579"/>
            <a:ext cx="5851825" cy="8002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Bef>
                <a:spcPts val="300"/>
              </a:spcBef>
              <a:spcAft>
                <a:spcPts val="300"/>
              </a:spcAft>
            </a:pPr>
            <a:r>
              <a:rPr lang="fr-FR"/>
              <a:t>LEARNING BONUS</a:t>
            </a:r>
          </a:p>
          <a:p>
            <a:pPr hangingPunct="1">
              <a:spcBef>
                <a:spcPts val="300"/>
              </a:spcBef>
              <a:spcAft>
                <a:spcPts val="300"/>
              </a:spcAft>
            </a:pPr>
            <a:r>
              <a:rPr lang="fr-FR" sz="1100">
                <a:latin typeface="+mj-lt"/>
              </a:rPr>
              <a:t>Canopee finance vos passions &amp; accompagne votre évolution ! Parce qu’au-delà de notre vie professionnelle, nous avons des hobbies ! Dès 2 ans d’ancienneté, puis tous les 2 ans, bénéficiez</a:t>
            </a:r>
            <a:br>
              <a:rPr lang="fr-FR" sz="1100">
                <a:latin typeface="+mj-lt"/>
              </a:rPr>
            </a:br>
            <a:r>
              <a:rPr lang="fr-FR" sz="1100">
                <a:latin typeface="+mj-lt"/>
              </a:rPr>
              <a:t>d’un bonus, allant de 750€ à 3000€, pour vous former.</a:t>
            </a:r>
          </a:p>
        </p:txBody>
      </p:sp>
      <p:sp>
        <p:nvSpPr>
          <p:cNvPr id="22" name="Espace réservé du texte 12">
            <a:extLst>
              <a:ext uri="{FF2B5EF4-FFF2-40B4-BE49-F238E27FC236}">
                <a16:creationId xmlns:a16="http://schemas.microsoft.com/office/drawing/2014/main" id="{96BD0230-CC97-7EE9-3455-E6E0D7932F3C}"/>
              </a:ext>
            </a:extLst>
          </p:cNvPr>
          <p:cNvSpPr txBox="1">
            <a:spLocks/>
          </p:cNvSpPr>
          <p:nvPr/>
        </p:nvSpPr>
        <p:spPr>
          <a:xfrm>
            <a:off x="5448173" y="4888692"/>
            <a:ext cx="5851825" cy="6309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Bef>
                <a:spcPts val="300"/>
              </a:spcBef>
              <a:spcAft>
                <a:spcPts val="300"/>
              </a:spcAft>
            </a:pPr>
            <a:r>
              <a:rPr lang="fr-FR"/>
              <a:t>CONGÉ ANNIVERSAIRE </a:t>
            </a:r>
          </a:p>
          <a:p>
            <a:pPr hangingPunct="1">
              <a:spcBef>
                <a:spcPts val="300"/>
              </a:spcBef>
              <a:spcAft>
                <a:spcPts val="300"/>
              </a:spcAft>
            </a:pPr>
            <a:r>
              <a:rPr lang="fr-FR" sz="1100">
                <a:latin typeface="+mj-lt"/>
              </a:rPr>
              <a:t>La fidélité se récompense &amp; pour encourager le </a:t>
            </a:r>
            <a:r>
              <a:rPr lang="fr-FR" sz="1100" err="1">
                <a:latin typeface="+mj-lt"/>
              </a:rPr>
              <a:t>work</a:t>
            </a:r>
            <a:r>
              <a:rPr lang="fr-FR" sz="1100">
                <a:latin typeface="+mj-lt"/>
              </a:rPr>
              <a:t> life balance, bénéficiez de 3 jours de congés offerts à vos 3 ans </a:t>
            </a:r>
            <a:r>
              <a:rPr lang="fr-FR" sz="1100" err="1">
                <a:latin typeface="+mj-lt"/>
              </a:rPr>
              <a:t>Canopee</a:t>
            </a:r>
            <a:r>
              <a:rPr lang="fr-FR" sz="1100">
                <a:latin typeface="+mj-lt"/>
              </a:rPr>
              <a:t> et 5 jours à vos 5 ans ! </a:t>
            </a:r>
          </a:p>
        </p:txBody>
      </p:sp>
      <p:sp>
        <p:nvSpPr>
          <p:cNvPr id="24" name="object 25">
            <a:extLst>
              <a:ext uri="{FF2B5EF4-FFF2-40B4-BE49-F238E27FC236}">
                <a16:creationId xmlns:a16="http://schemas.microsoft.com/office/drawing/2014/main" id="{B7F3C393-08EB-E1D6-D415-A2E261379585}"/>
              </a:ext>
            </a:extLst>
          </p:cNvPr>
          <p:cNvSpPr/>
          <p:nvPr/>
        </p:nvSpPr>
        <p:spPr>
          <a:xfrm>
            <a:off x="5448173" y="2180296"/>
            <a:ext cx="5851469" cy="0"/>
          </a:xfrm>
          <a:prstGeom prst="line">
            <a:avLst/>
          </a:prstGeom>
          <a:ln w="3175">
            <a:solidFill>
              <a:schemeClr val="accent1"/>
            </a:solidFill>
          </a:ln>
        </p:spPr>
        <p:txBody>
          <a:bodyPr lIns="45719" rIns="45719"/>
          <a:lstStyle/>
          <a:p>
            <a:endParaRPr/>
          </a:p>
        </p:txBody>
      </p:sp>
      <p:sp>
        <p:nvSpPr>
          <p:cNvPr id="27" name="object 25">
            <a:extLst>
              <a:ext uri="{FF2B5EF4-FFF2-40B4-BE49-F238E27FC236}">
                <a16:creationId xmlns:a16="http://schemas.microsoft.com/office/drawing/2014/main" id="{10D9816B-B6D3-0AB0-6B10-797D459DBAE5}"/>
              </a:ext>
            </a:extLst>
          </p:cNvPr>
          <p:cNvSpPr/>
          <p:nvPr/>
        </p:nvSpPr>
        <p:spPr>
          <a:xfrm>
            <a:off x="5448173" y="3322132"/>
            <a:ext cx="5851469" cy="0"/>
          </a:xfrm>
          <a:prstGeom prst="line">
            <a:avLst/>
          </a:prstGeom>
          <a:ln w="3175">
            <a:solidFill>
              <a:schemeClr val="accent1"/>
            </a:solidFill>
          </a:ln>
        </p:spPr>
        <p:txBody>
          <a:bodyPr lIns="45719" rIns="45719"/>
          <a:lstStyle/>
          <a:p>
            <a:endParaRPr/>
          </a:p>
        </p:txBody>
      </p:sp>
      <p:sp>
        <p:nvSpPr>
          <p:cNvPr id="28" name="object 25">
            <a:extLst>
              <a:ext uri="{FF2B5EF4-FFF2-40B4-BE49-F238E27FC236}">
                <a16:creationId xmlns:a16="http://schemas.microsoft.com/office/drawing/2014/main" id="{CB5822B1-38A1-48F5-6AB1-6D7CC64D6B71}"/>
              </a:ext>
            </a:extLst>
          </p:cNvPr>
          <p:cNvSpPr/>
          <p:nvPr/>
        </p:nvSpPr>
        <p:spPr>
          <a:xfrm>
            <a:off x="5448173" y="4633245"/>
            <a:ext cx="5851469" cy="0"/>
          </a:xfrm>
          <a:prstGeom prst="line">
            <a:avLst/>
          </a:prstGeom>
          <a:ln w="3175">
            <a:solidFill>
              <a:schemeClr val="accent1"/>
            </a:solidFill>
          </a:ln>
        </p:spPr>
        <p:txBody>
          <a:bodyPr lIns="45719" rIns="45719"/>
          <a:lstStyle/>
          <a:p>
            <a:endParaRPr/>
          </a:p>
        </p:txBody>
      </p:sp>
      <p:sp>
        <p:nvSpPr>
          <p:cNvPr id="3" name="ZoneTexte 2">
            <a:extLst>
              <a:ext uri="{FF2B5EF4-FFF2-40B4-BE49-F238E27FC236}">
                <a16:creationId xmlns:a16="http://schemas.microsoft.com/office/drawing/2014/main" id="{DF634C7A-265B-56E4-2131-D415980F12A9}"/>
              </a:ext>
            </a:extLst>
          </p:cNvPr>
          <p:cNvSpPr txBox="1"/>
          <p:nvPr/>
        </p:nvSpPr>
        <p:spPr>
          <a:xfrm>
            <a:off x="5065837" y="219228"/>
            <a:ext cx="1546237"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fr-FR" sz="1050" err="1">
                <a:solidFill>
                  <a:schemeClr val="accent2">
                    <a:alpha val="50000"/>
                  </a:schemeClr>
                </a:solidFill>
                <a:latin typeface="Degular"/>
                <a:sym typeface="Degular Bold"/>
              </a:rPr>
              <a:t>Empowering</a:t>
            </a:r>
            <a:r>
              <a:rPr lang="fr-FR" sz="1050">
                <a:solidFill>
                  <a:schemeClr val="accent2">
                    <a:alpha val="50000"/>
                  </a:schemeClr>
                </a:solidFill>
                <a:latin typeface="Degular"/>
                <a:sym typeface="Degular Bold"/>
              </a:rPr>
              <a:t> Trajectoire</a:t>
            </a:r>
          </a:p>
        </p:txBody>
      </p:sp>
      <p:sp>
        <p:nvSpPr>
          <p:cNvPr id="4" name="ZoneTexte 3">
            <a:extLst>
              <a:ext uri="{FF2B5EF4-FFF2-40B4-BE49-F238E27FC236}">
                <a16:creationId xmlns:a16="http://schemas.microsoft.com/office/drawing/2014/main" id="{9CB5FCB7-DE09-03D0-2650-1E7405FCDCE1}"/>
              </a:ext>
            </a:extLst>
          </p:cNvPr>
          <p:cNvSpPr txBox="1"/>
          <p:nvPr/>
        </p:nvSpPr>
        <p:spPr>
          <a:xfrm>
            <a:off x="6824568" y="219228"/>
            <a:ext cx="1525376"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fr-FR" sz="1050" b="0" i="0" u="none" strike="noStrike" kern="0" cap="none" spc="0" normalizeH="0" baseline="0" noProof="0" err="1">
                <a:ln>
                  <a:noFill/>
                </a:ln>
                <a:solidFill>
                  <a:schemeClr val="accent2">
                    <a:alpha val="50000"/>
                  </a:schemeClr>
                </a:solidFill>
                <a:effectLst/>
                <a:uLnTx/>
                <a:uFillTx/>
                <a:latin typeface="Degular"/>
                <a:sym typeface="Degular Bold"/>
              </a:rPr>
              <a:t>Empowering</a:t>
            </a:r>
            <a:r>
              <a:rPr kumimoji="0" lang="fr-FR" sz="1050" b="0" i="0" u="none" strike="noStrike" kern="0" cap="none" spc="0" normalizeH="0" baseline="0" noProof="0">
                <a:ln>
                  <a:noFill/>
                </a:ln>
                <a:solidFill>
                  <a:schemeClr val="accent2">
                    <a:alpha val="50000"/>
                  </a:schemeClr>
                </a:solidFill>
                <a:effectLst/>
                <a:uLnTx/>
                <a:uFillTx/>
                <a:latin typeface="Degular"/>
                <a:sym typeface="Degular Bold"/>
              </a:rPr>
              <a:t> Autonomie</a:t>
            </a:r>
          </a:p>
        </p:txBody>
      </p:sp>
      <p:sp>
        <p:nvSpPr>
          <p:cNvPr id="5" name="ZoneTexte 4">
            <a:extLst>
              <a:ext uri="{FF2B5EF4-FFF2-40B4-BE49-F238E27FC236}">
                <a16:creationId xmlns:a16="http://schemas.microsoft.com/office/drawing/2014/main" id="{E8342BD4-3D0D-C488-EE86-874FBEB954CE}"/>
              </a:ext>
            </a:extLst>
          </p:cNvPr>
          <p:cNvSpPr txBox="1"/>
          <p:nvPr/>
        </p:nvSpPr>
        <p:spPr>
          <a:xfrm>
            <a:off x="8562438" y="219228"/>
            <a:ext cx="1491897"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defRPr/>
            </a:pPr>
            <a:r>
              <a:rPr lang="fr-FR" sz="1050" err="1">
                <a:solidFill>
                  <a:schemeClr val="accent2"/>
                </a:solidFill>
                <a:latin typeface="Degular Bold" panose="020B0804050503060204" pitchFamily="34" charset="0"/>
                <a:sym typeface="Degular Bold"/>
              </a:rPr>
              <a:t>Empowering</a:t>
            </a:r>
            <a:r>
              <a:rPr lang="fr-FR" sz="1050">
                <a:solidFill>
                  <a:schemeClr val="accent2"/>
                </a:solidFill>
                <a:latin typeface="Degular Bold" panose="020B0804050503060204" pitchFamily="34" charset="0"/>
                <a:sym typeface="Degular Bold"/>
              </a:rPr>
              <a:t> </a:t>
            </a:r>
            <a:r>
              <a:rPr lang="fr-FR" sz="1050" err="1">
                <a:solidFill>
                  <a:schemeClr val="accent2"/>
                </a:solidFill>
                <a:latin typeface="Degular Bold" panose="020B0804050503060204" pitchFamily="34" charset="0"/>
                <a:sym typeface="Degular Bold"/>
              </a:rPr>
              <a:t>Experience</a:t>
            </a:r>
            <a:endParaRPr lang="fr-FR" sz="1050">
              <a:solidFill>
                <a:schemeClr val="accent2"/>
              </a:solidFill>
              <a:latin typeface="Degular Bold" panose="020B0804050503060204" pitchFamily="34" charset="0"/>
              <a:sym typeface="Degular Bold"/>
            </a:endParaRPr>
          </a:p>
        </p:txBody>
      </p:sp>
      <p:sp>
        <p:nvSpPr>
          <p:cNvPr id="6" name="ZoneTexte 5">
            <a:extLst>
              <a:ext uri="{FF2B5EF4-FFF2-40B4-BE49-F238E27FC236}">
                <a16:creationId xmlns:a16="http://schemas.microsoft.com/office/drawing/2014/main" id="{27C3D3D5-D976-952D-5CD7-5D406A9FFC84}"/>
              </a:ext>
            </a:extLst>
          </p:cNvPr>
          <p:cNvSpPr txBox="1"/>
          <p:nvPr/>
        </p:nvSpPr>
        <p:spPr>
          <a:xfrm>
            <a:off x="10266827" y="219228"/>
            <a:ext cx="1373910"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fr-FR" sz="1050" b="0" i="0" u="none" strike="noStrike" kern="0" cap="none" spc="0" normalizeH="0" baseline="0" noProof="0" err="1">
                <a:ln>
                  <a:noFill/>
                </a:ln>
                <a:solidFill>
                  <a:schemeClr val="accent2">
                    <a:alpha val="50000"/>
                  </a:schemeClr>
                </a:solidFill>
                <a:effectLst/>
                <a:uLnTx/>
                <a:uFillTx/>
                <a:latin typeface="Degular"/>
                <a:sym typeface="Degular Bold"/>
              </a:rPr>
              <a:t>Empowering</a:t>
            </a:r>
            <a:r>
              <a:rPr kumimoji="0" lang="fr-FR" sz="1050" b="0" i="0" u="none" strike="noStrike" kern="0" cap="none" spc="0" normalizeH="0" baseline="0" noProof="0">
                <a:ln>
                  <a:noFill/>
                </a:ln>
                <a:solidFill>
                  <a:schemeClr val="accent2">
                    <a:alpha val="50000"/>
                  </a:schemeClr>
                </a:solidFill>
                <a:effectLst/>
                <a:uLnTx/>
                <a:uFillTx/>
                <a:latin typeface="Degular"/>
                <a:sym typeface="Degular Bold"/>
              </a:rPr>
              <a:t> Diversité</a:t>
            </a:r>
          </a:p>
        </p:txBody>
      </p:sp>
      <p:sp>
        <p:nvSpPr>
          <p:cNvPr id="7" name="object 25">
            <a:extLst>
              <a:ext uri="{FF2B5EF4-FFF2-40B4-BE49-F238E27FC236}">
                <a16:creationId xmlns:a16="http://schemas.microsoft.com/office/drawing/2014/main" id="{A11569BA-96FF-6F15-D66E-82FC6635F388}"/>
              </a:ext>
            </a:extLst>
          </p:cNvPr>
          <p:cNvSpPr/>
          <p:nvPr/>
        </p:nvSpPr>
        <p:spPr>
          <a:xfrm>
            <a:off x="6636216" y="346185"/>
            <a:ext cx="164210" cy="0"/>
          </a:xfrm>
          <a:prstGeom prst="line">
            <a:avLst/>
          </a:prstGeom>
          <a:ln w="3175">
            <a:solidFill>
              <a:schemeClr val="accent1"/>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accent2"/>
              </a:solidFill>
              <a:effectLst/>
              <a:uLnTx/>
              <a:uFillTx/>
              <a:latin typeface="Degular"/>
              <a:sym typeface="Degular Regular"/>
            </a:endParaRPr>
          </a:p>
        </p:txBody>
      </p:sp>
      <p:sp>
        <p:nvSpPr>
          <p:cNvPr id="8" name="object 25">
            <a:extLst>
              <a:ext uri="{FF2B5EF4-FFF2-40B4-BE49-F238E27FC236}">
                <a16:creationId xmlns:a16="http://schemas.microsoft.com/office/drawing/2014/main" id="{8393C19B-F446-4570-5699-9AE35B284361}"/>
              </a:ext>
            </a:extLst>
          </p:cNvPr>
          <p:cNvSpPr/>
          <p:nvPr/>
        </p:nvSpPr>
        <p:spPr>
          <a:xfrm>
            <a:off x="8374086" y="346185"/>
            <a:ext cx="164210" cy="0"/>
          </a:xfrm>
          <a:prstGeom prst="line">
            <a:avLst/>
          </a:prstGeom>
          <a:ln w="3175">
            <a:solidFill>
              <a:schemeClr val="accent1"/>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accent2"/>
              </a:solidFill>
              <a:effectLst/>
              <a:uLnTx/>
              <a:uFillTx/>
              <a:latin typeface="Degular"/>
              <a:sym typeface="Degular Regular"/>
            </a:endParaRPr>
          </a:p>
        </p:txBody>
      </p:sp>
      <p:sp>
        <p:nvSpPr>
          <p:cNvPr id="9" name="object 25">
            <a:extLst>
              <a:ext uri="{FF2B5EF4-FFF2-40B4-BE49-F238E27FC236}">
                <a16:creationId xmlns:a16="http://schemas.microsoft.com/office/drawing/2014/main" id="{7A4F92D9-5E54-0991-A053-3BB371FEDE69}"/>
              </a:ext>
            </a:extLst>
          </p:cNvPr>
          <p:cNvSpPr/>
          <p:nvPr/>
        </p:nvSpPr>
        <p:spPr>
          <a:xfrm>
            <a:off x="10078477" y="346185"/>
            <a:ext cx="164210" cy="0"/>
          </a:xfrm>
          <a:prstGeom prst="line">
            <a:avLst/>
          </a:prstGeom>
          <a:ln w="3175">
            <a:solidFill>
              <a:schemeClr val="accent1"/>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accent2"/>
              </a:solidFill>
              <a:effectLst/>
              <a:uLnTx/>
              <a:uFillTx/>
              <a:latin typeface="Degular"/>
              <a:sym typeface="Degular Regular"/>
            </a:endParaRPr>
          </a:p>
        </p:txBody>
      </p:sp>
      <p:sp>
        <p:nvSpPr>
          <p:cNvPr id="10" name="Espace réservé du texte 12">
            <a:extLst>
              <a:ext uri="{FF2B5EF4-FFF2-40B4-BE49-F238E27FC236}">
                <a16:creationId xmlns:a16="http://schemas.microsoft.com/office/drawing/2014/main" id="{1D80BB05-9E5E-BBD9-DEE1-F30AC6E11937}"/>
              </a:ext>
            </a:extLst>
          </p:cNvPr>
          <p:cNvSpPr txBox="1">
            <a:spLocks/>
          </p:cNvSpPr>
          <p:nvPr/>
        </p:nvSpPr>
        <p:spPr>
          <a:xfrm>
            <a:off x="5448173" y="1293907"/>
            <a:ext cx="5851825" cy="6309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Bef>
                <a:spcPts val="300"/>
              </a:spcBef>
              <a:spcAft>
                <a:spcPts val="300"/>
              </a:spcAft>
            </a:pPr>
            <a:r>
              <a:rPr lang="fr-FR"/>
              <a:t>ABONNEMENT SPORTIF CLASSPASS</a:t>
            </a:r>
          </a:p>
          <a:p>
            <a:pPr hangingPunct="1">
              <a:spcBef>
                <a:spcPts val="300"/>
              </a:spcBef>
              <a:spcAft>
                <a:spcPts val="300"/>
              </a:spcAft>
            </a:pPr>
            <a:r>
              <a:rPr lang="fr-FR" sz="1100">
                <a:latin typeface="+mj-lt"/>
              </a:rPr>
              <a:t>Parce qu’on s’engage pour que nos talents aient un mode de vie sain &amp; actif, bénéficiez d’un abonnement sportif CLASSPASS et accédez à plus de 4000 salles de sport et 300 activités sportives. </a:t>
            </a:r>
          </a:p>
        </p:txBody>
      </p:sp>
      <p:pic>
        <p:nvPicPr>
          <p:cNvPr id="11" name="Image 10" descr="Une image contenant Police, texte, Graphique, capture d’écran&#10;&#10;Description générée automatiquement">
            <a:extLst>
              <a:ext uri="{FF2B5EF4-FFF2-40B4-BE49-F238E27FC236}">
                <a16:creationId xmlns:a16="http://schemas.microsoft.com/office/drawing/2014/main" id="{D904C18A-0CDF-7971-8B94-E43DEA83002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t="71243"/>
          <a:stretch/>
        </p:blipFill>
        <p:spPr>
          <a:xfrm>
            <a:off x="520783" y="6487592"/>
            <a:ext cx="2007617" cy="197362"/>
          </a:xfrm>
          <a:prstGeom prst="rect">
            <a:avLst/>
          </a:prstGeom>
        </p:spPr>
      </p:pic>
      <p:grpSp>
        <p:nvGrpSpPr>
          <p:cNvPr id="29" name="Groupe 28">
            <a:extLst>
              <a:ext uri="{FF2B5EF4-FFF2-40B4-BE49-F238E27FC236}">
                <a16:creationId xmlns:a16="http://schemas.microsoft.com/office/drawing/2014/main" id="{33F212D2-D8D8-D715-75CC-2EFC74E347D5}"/>
              </a:ext>
            </a:extLst>
          </p:cNvPr>
          <p:cNvGrpSpPr/>
          <p:nvPr/>
        </p:nvGrpSpPr>
        <p:grpSpPr>
          <a:xfrm>
            <a:off x="551263" y="1378568"/>
            <a:ext cx="2285081" cy="740428"/>
            <a:chOff x="551263" y="1128479"/>
            <a:chExt cx="2565061" cy="831149"/>
          </a:xfrm>
        </p:grpSpPr>
        <p:sp>
          <p:nvSpPr>
            <p:cNvPr id="14" name="Rectangle: Rounded Corners 7">
              <a:extLst>
                <a:ext uri="{FF2B5EF4-FFF2-40B4-BE49-F238E27FC236}">
                  <a16:creationId xmlns:a16="http://schemas.microsoft.com/office/drawing/2014/main" id="{C2A5A3BD-B381-861B-AA5D-7DA1D0752261}"/>
                </a:ext>
              </a:extLst>
            </p:cNvPr>
            <p:cNvSpPr/>
            <p:nvPr/>
          </p:nvSpPr>
          <p:spPr>
            <a:xfrm>
              <a:off x="551263" y="1128479"/>
              <a:ext cx="2565061" cy="831149"/>
            </a:xfrm>
            <a:prstGeom prst="roundRect">
              <a:avLst>
                <a:gd name="adj" fmla="val 50000"/>
              </a:avLst>
            </a:prstGeom>
            <a:solidFill>
              <a:srgbClr val="075A56"/>
            </a:solidFill>
            <a:ln w="28575">
              <a:solidFill>
                <a:srgbClr val="FFFFFF"/>
              </a:solidFill>
            </a:ln>
          </p:spPr>
          <p:txBody>
            <a:bodyPr lIns="45718" tIns="45718" rIns="45718" bIns="45718" anchor="ctr"/>
            <a:lstStyle/>
            <a:p>
              <a:pPr algn="ctr">
                <a:defRPr>
                  <a:solidFill>
                    <a:srgbClr val="FFFFFF"/>
                  </a:solidFill>
                  <a:latin typeface="Degular Regular"/>
                  <a:ea typeface="Degular Regular"/>
                  <a:cs typeface="Degular Regular"/>
                  <a:sym typeface="Degular Regular"/>
                </a:defRPr>
              </a:pPr>
              <a:endParaRPr>
                <a:solidFill>
                  <a:schemeClr val="tx1"/>
                </a:solidFill>
              </a:endParaRPr>
            </a:p>
          </p:txBody>
        </p:sp>
        <p:sp>
          <p:nvSpPr>
            <p:cNvPr id="19" name="TextBox 8">
              <a:extLst>
                <a:ext uri="{FF2B5EF4-FFF2-40B4-BE49-F238E27FC236}">
                  <a16:creationId xmlns:a16="http://schemas.microsoft.com/office/drawing/2014/main" id="{91E487BA-FC56-F130-1846-CA45BF260958}"/>
                </a:ext>
              </a:extLst>
            </p:cNvPr>
            <p:cNvSpPr txBox="1"/>
            <p:nvPr/>
          </p:nvSpPr>
          <p:spPr>
            <a:xfrm>
              <a:off x="851980" y="1139949"/>
              <a:ext cx="2032925" cy="6564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sz="3600">
                  <a:solidFill>
                    <a:srgbClr val="FFFFFF"/>
                  </a:solidFill>
                  <a:latin typeface="Degular Bold"/>
                  <a:ea typeface="Degular Bold"/>
                  <a:cs typeface="Degular Bold"/>
                  <a:sym typeface="Degular Bold"/>
                </a:defRPr>
              </a:lvl1pPr>
            </a:lstStyle>
            <a:p>
              <a:r>
                <a:rPr lang="fr-FR" sz="3200" err="1"/>
                <a:t>EmPower</a:t>
              </a:r>
              <a:endParaRPr sz="3200"/>
            </a:p>
          </p:txBody>
        </p:sp>
        <p:sp>
          <p:nvSpPr>
            <p:cNvPr id="23" name="TextBox 9">
              <a:extLst>
                <a:ext uri="{FF2B5EF4-FFF2-40B4-BE49-F238E27FC236}">
                  <a16:creationId xmlns:a16="http://schemas.microsoft.com/office/drawing/2014/main" id="{4958E2D1-CCA2-C456-6004-959D6897F6D5}"/>
                </a:ext>
              </a:extLst>
            </p:cNvPr>
            <p:cNvSpPr txBox="1"/>
            <p:nvPr/>
          </p:nvSpPr>
          <p:spPr>
            <a:xfrm>
              <a:off x="1508601" y="1543393"/>
              <a:ext cx="812078" cy="338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a:solidFill>
                    <a:srgbClr val="FFFFFF"/>
                  </a:solidFill>
                  <a:latin typeface="Degular Regular"/>
                  <a:ea typeface="Degular Regular"/>
                  <a:cs typeface="Degular Regular"/>
                  <a:sym typeface="Degular Regular"/>
                </a:defRPr>
              </a:lvl1pPr>
            </a:lstStyle>
            <a:p>
              <a:r>
                <a:rPr lang="fr-FR" sz="1600"/>
                <a:t>p</a:t>
              </a:r>
              <a:r>
                <a:rPr sz="1600" err="1"/>
                <a:t>ackage</a:t>
              </a:r>
              <a:endParaRPr sz="1600"/>
            </a:p>
          </p:txBody>
        </p:sp>
      </p:grpSp>
      <p:sp>
        <p:nvSpPr>
          <p:cNvPr id="30" name="Espace réservé du numéro de diapositive 29">
            <a:extLst>
              <a:ext uri="{FF2B5EF4-FFF2-40B4-BE49-F238E27FC236}">
                <a16:creationId xmlns:a16="http://schemas.microsoft.com/office/drawing/2014/main" id="{B526AFD2-8B8A-A6E7-0AD8-388C5EE8B8AF}"/>
              </a:ext>
            </a:extLst>
          </p:cNvPr>
          <p:cNvSpPr>
            <a:spLocks noGrp="1"/>
          </p:cNvSpPr>
          <p:nvPr>
            <p:ph type="sldNum" sz="quarter" idx="10"/>
          </p:nvPr>
        </p:nvSpPr>
        <p:spPr/>
        <p:txBody>
          <a:bodyPr/>
          <a:lstStyle/>
          <a:p>
            <a:fld id="{86CB4B4D-7CA3-9044-876B-883B54F8677D}" type="slidenum">
              <a:rPr lang="fr-FR" smtClean="0"/>
              <a:pPr/>
              <a:t>18</a:t>
            </a:fld>
            <a:endParaRPr lang="fr-FR"/>
          </a:p>
        </p:txBody>
      </p:sp>
    </p:spTree>
    <p:extLst>
      <p:ext uri="{BB962C8B-B14F-4D97-AF65-F5344CB8AC3E}">
        <p14:creationId xmlns:p14="http://schemas.microsoft.com/office/powerpoint/2010/main" val="126469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27679-8C6A-B6C6-26E7-7FCE6BE7987A}"/>
            </a:ext>
          </a:extLst>
        </p:cNvPr>
        <p:cNvGrpSpPr/>
        <p:nvPr/>
      </p:nvGrpSpPr>
      <p:grpSpPr>
        <a:xfrm>
          <a:off x="0" y="0"/>
          <a:ext cx="0" cy="0"/>
          <a:chOff x="0" y="0"/>
          <a:chExt cx="0" cy="0"/>
        </a:xfrm>
      </p:grpSpPr>
      <p:sp>
        <p:nvSpPr>
          <p:cNvPr id="46" name="Forme libre : forme 45">
            <a:extLst>
              <a:ext uri="{FF2B5EF4-FFF2-40B4-BE49-F238E27FC236}">
                <a16:creationId xmlns:a16="http://schemas.microsoft.com/office/drawing/2014/main" id="{B2516D04-021A-1F87-4F42-8E3725F7449F}"/>
              </a:ext>
            </a:extLst>
          </p:cNvPr>
          <p:cNvSpPr/>
          <p:nvPr/>
        </p:nvSpPr>
        <p:spPr>
          <a:xfrm>
            <a:off x="0" y="0"/>
            <a:ext cx="12192000" cy="2714408"/>
          </a:xfrm>
          <a:custGeom>
            <a:avLst/>
            <a:gdLst>
              <a:gd name="connsiteX0" fmla="*/ 0 w 12192000"/>
              <a:gd name="connsiteY0" fmla="*/ 0 h 2501112"/>
              <a:gd name="connsiteX1" fmla="*/ 12192000 w 12192000"/>
              <a:gd name="connsiteY1" fmla="*/ 0 h 2501112"/>
              <a:gd name="connsiteX2" fmla="*/ 12192000 w 12192000"/>
              <a:gd name="connsiteY2" fmla="*/ 2501112 h 2501112"/>
              <a:gd name="connsiteX3" fmla="*/ 0 w 12192000"/>
              <a:gd name="connsiteY3" fmla="*/ 2501112 h 2501112"/>
            </a:gdLst>
            <a:ahLst/>
            <a:cxnLst>
              <a:cxn ang="0">
                <a:pos x="connsiteX0" y="connsiteY0"/>
              </a:cxn>
              <a:cxn ang="0">
                <a:pos x="connsiteX1" y="connsiteY1"/>
              </a:cxn>
              <a:cxn ang="0">
                <a:pos x="connsiteX2" y="connsiteY2"/>
              </a:cxn>
              <a:cxn ang="0">
                <a:pos x="connsiteX3" y="connsiteY3"/>
              </a:cxn>
            </a:cxnLst>
            <a:rect l="l" t="t" r="r" b="b"/>
            <a:pathLst>
              <a:path w="12192000" h="2501112">
                <a:moveTo>
                  <a:pt x="0" y="0"/>
                </a:moveTo>
                <a:lnTo>
                  <a:pt x="12192000" y="0"/>
                </a:lnTo>
                <a:lnTo>
                  <a:pt x="12192000" y="2501112"/>
                </a:lnTo>
                <a:lnTo>
                  <a:pt x="0" y="2501112"/>
                </a:lnTo>
                <a:close/>
              </a:path>
            </a:pathLst>
          </a:custGeom>
          <a:solidFill>
            <a:schemeClr val="accent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Degular Regular"/>
            </a:endParaRPr>
          </a:p>
        </p:txBody>
      </p:sp>
      <p:grpSp>
        <p:nvGrpSpPr>
          <p:cNvPr id="2" name="Groupe 1">
            <a:extLst>
              <a:ext uri="{FF2B5EF4-FFF2-40B4-BE49-F238E27FC236}">
                <a16:creationId xmlns:a16="http://schemas.microsoft.com/office/drawing/2014/main" id="{940D0268-D4F7-68A5-631D-EE7F7BA76907}"/>
              </a:ext>
            </a:extLst>
          </p:cNvPr>
          <p:cNvGrpSpPr/>
          <p:nvPr/>
        </p:nvGrpSpPr>
        <p:grpSpPr>
          <a:xfrm>
            <a:off x="1584854" y="-14996"/>
            <a:ext cx="9022289" cy="4193632"/>
            <a:chOff x="1584854" y="-14996"/>
            <a:chExt cx="9022289" cy="4193632"/>
          </a:xfrm>
        </p:grpSpPr>
        <p:sp>
          <p:nvSpPr>
            <p:cNvPr id="9" name="Forme libre : forme 8">
              <a:extLst>
                <a:ext uri="{FF2B5EF4-FFF2-40B4-BE49-F238E27FC236}">
                  <a16:creationId xmlns:a16="http://schemas.microsoft.com/office/drawing/2014/main" id="{71B19FD7-C466-4B30-FAAD-CD524FFD81B0}"/>
                </a:ext>
              </a:extLst>
            </p:cNvPr>
            <p:cNvSpPr/>
            <p:nvPr/>
          </p:nvSpPr>
          <p:spPr>
            <a:xfrm rot="5400000">
              <a:off x="4000331" y="-2428177"/>
              <a:ext cx="4191336" cy="9022289"/>
            </a:xfrm>
            <a:custGeom>
              <a:avLst/>
              <a:gdLst>
                <a:gd name="connsiteX0" fmla="*/ 0 w 4191336"/>
                <a:gd name="connsiteY0" fmla="*/ 9022289 h 9022289"/>
                <a:gd name="connsiteX1" fmla="*/ 0 w 4191336"/>
                <a:gd name="connsiteY1" fmla="*/ 8669822 h 9022289"/>
                <a:gd name="connsiteX2" fmla="*/ 277589 w 4191336"/>
                <a:gd name="connsiteY2" fmla="*/ 8627456 h 9022289"/>
                <a:gd name="connsiteX3" fmla="*/ 3632483 w 4191336"/>
                <a:gd name="connsiteY3" fmla="*/ 4511146 h 9022289"/>
                <a:gd name="connsiteX4" fmla="*/ 277589 w 4191336"/>
                <a:gd name="connsiteY4" fmla="*/ 394835 h 9022289"/>
                <a:gd name="connsiteX5" fmla="*/ 0 w 4191336"/>
                <a:gd name="connsiteY5" fmla="*/ 352470 h 9022289"/>
                <a:gd name="connsiteX6" fmla="*/ 0 w 4191336"/>
                <a:gd name="connsiteY6" fmla="*/ 0 h 9022289"/>
                <a:gd name="connsiteX7" fmla="*/ 126163 w 4191336"/>
                <a:gd name="connsiteY7" fmla="*/ 6370 h 9022289"/>
                <a:gd name="connsiteX8" fmla="*/ 4191336 w 4191336"/>
                <a:gd name="connsiteY8" fmla="*/ 4511147 h 9022289"/>
                <a:gd name="connsiteX9" fmla="*/ 126163 w 4191336"/>
                <a:gd name="connsiteY9" fmla="*/ 9015918 h 902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91336" h="9022289">
                  <a:moveTo>
                    <a:pt x="0" y="9022289"/>
                  </a:moveTo>
                  <a:lnTo>
                    <a:pt x="0" y="8669822"/>
                  </a:lnTo>
                  <a:lnTo>
                    <a:pt x="277589" y="8627456"/>
                  </a:lnTo>
                  <a:cubicBezTo>
                    <a:pt x="2192222" y="8235666"/>
                    <a:pt x="3632483" y="6541601"/>
                    <a:pt x="3632483" y="4511146"/>
                  </a:cubicBezTo>
                  <a:cubicBezTo>
                    <a:pt x="3632483" y="2480691"/>
                    <a:pt x="2192222" y="786626"/>
                    <a:pt x="277589" y="394835"/>
                  </a:cubicBezTo>
                  <a:lnTo>
                    <a:pt x="0" y="352470"/>
                  </a:lnTo>
                  <a:lnTo>
                    <a:pt x="0" y="0"/>
                  </a:lnTo>
                  <a:lnTo>
                    <a:pt x="126163" y="6370"/>
                  </a:lnTo>
                  <a:cubicBezTo>
                    <a:pt x="2409511" y="238257"/>
                    <a:pt x="4191336" y="2166618"/>
                    <a:pt x="4191336" y="4511147"/>
                  </a:cubicBezTo>
                  <a:cubicBezTo>
                    <a:pt x="4191336" y="6855674"/>
                    <a:pt x="2409511" y="8784032"/>
                    <a:pt x="126163" y="9015918"/>
                  </a:cubicBezTo>
                  <a:close/>
                </a:path>
              </a:pathLst>
            </a:custGeom>
            <a:noFill/>
            <a:ln w="6350" cap="flat">
              <a:solidFill>
                <a:schemeClr val="accent1">
                  <a:alpha val="46000"/>
                </a:schemeClr>
              </a:solidFill>
              <a:prstDash val="solid"/>
              <a:miter/>
            </a:ln>
          </p:spPr>
          <p:txBody>
            <a:bodyPr wrap="square" rtlCol="0" anchor="ctr">
              <a:noAutofit/>
            </a:bodyPr>
            <a:lstStyle/>
            <a:p>
              <a:endParaRPr lang="fr-FR"/>
            </a:p>
          </p:txBody>
        </p:sp>
        <p:sp>
          <p:nvSpPr>
            <p:cNvPr id="22" name="Forme libre : forme 21">
              <a:extLst>
                <a:ext uri="{FF2B5EF4-FFF2-40B4-BE49-F238E27FC236}">
                  <a16:creationId xmlns:a16="http://schemas.microsoft.com/office/drawing/2014/main" id="{F5F14E55-586E-636A-3D6D-09F49E693774}"/>
                </a:ext>
              </a:extLst>
            </p:cNvPr>
            <p:cNvSpPr/>
            <p:nvPr/>
          </p:nvSpPr>
          <p:spPr>
            <a:xfrm rot="5400000">
              <a:off x="4557222" y="-2269037"/>
              <a:ext cx="3077551" cy="7585633"/>
            </a:xfrm>
            <a:custGeom>
              <a:avLst/>
              <a:gdLst>
                <a:gd name="connsiteX0" fmla="*/ 0 w 3077551"/>
                <a:gd name="connsiteY0" fmla="*/ 7585633 h 7585633"/>
                <a:gd name="connsiteX1" fmla="*/ 0 w 3077551"/>
                <a:gd name="connsiteY1" fmla="*/ 7189329 h 7585633"/>
                <a:gd name="connsiteX2" fmla="*/ 25498 w 3077551"/>
                <a:gd name="connsiteY2" fmla="*/ 7182773 h 7585633"/>
                <a:gd name="connsiteX3" fmla="*/ 2519510 w 3077551"/>
                <a:gd name="connsiteY3" fmla="*/ 3792820 h 7585633"/>
                <a:gd name="connsiteX4" fmla="*/ 25498 w 3077551"/>
                <a:gd name="connsiteY4" fmla="*/ 402863 h 7585633"/>
                <a:gd name="connsiteX5" fmla="*/ 0 w 3077551"/>
                <a:gd name="connsiteY5" fmla="*/ 396307 h 7585633"/>
                <a:gd name="connsiteX6" fmla="*/ 0 w 3077551"/>
                <a:gd name="connsiteY6" fmla="*/ 0 h 7585633"/>
                <a:gd name="connsiteX7" fmla="*/ 354145 w 3077551"/>
                <a:gd name="connsiteY7" fmla="*/ 91060 h 7585633"/>
                <a:gd name="connsiteX8" fmla="*/ 3077551 w 3077551"/>
                <a:gd name="connsiteY8" fmla="*/ 3792816 h 7585633"/>
                <a:gd name="connsiteX9" fmla="*/ 354145 w 3077551"/>
                <a:gd name="connsiteY9" fmla="*/ 7494573 h 7585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7551" h="7585633">
                  <a:moveTo>
                    <a:pt x="0" y="7585633"/>
                  </a:moveTo>
                  <a:lnTo>
                    <a:pt x="0" y="7189329"/>
                  </a:lnTo>
                  <a:lnTo>
                    <a:pt x="25498" y="7182773"/>
                  </a:lnTo>
                  <a:cubicBezTo>
                    <a:pt x="1470401" y="6733361"/>
                    <a:pt x="2519510" y="5385605"/>
                    <a:pt x="2519510" y="3792820"/>
                  </a:cubicBezTo>
                  <a:cubicBezTo>
                    <a:pt x="2519510" y="2200032"/>
                    <a:pt x="1470401" y="852275"/>
                    <a:pt x="25498" y="402863"/>
                  </a:cubicBezTo>
                  <a:lnTo>
                    <a:pt x="0" y="396307"/>
                  </a:lnTo>
                  <a:lnTo>
                    <a:pt x="0" y="0"/>
                  </a:lnTo>
                  <a:lnTo>
                    <a:pt x="354145" y="91060"/>
                  </a:lnTo>
                  <a:cubicBezTo>
                    <a:pt x="1931949" y="581807"/>
                    <a:pt x="3077551" y="2053526"/>
                    <a:pt x="3077551" y="3792816"/>
                  </a:cubicBezTo>
                  <a:cubicBezTo>
                    <a:pt x="3077551" y="5532106"/>
                    <a:pt x="1931949" y="7003825"/>
                    <a:pt x="354145" y="7494573"/>
                  </a:cubicBezTo>
                  <a:close/>
                </a:path>
              </a:pathLst>
            </a:custGeom>
            <a:noFill/>
            <a:ln w="6350" cap="flat">
              <a:solidFill>
                <a:schemeClr val="accent1">
                  <a:alpha val="46000"/>
                </a:schemeClr>
              </a:solidFill>
              <a:prstDash val="solid"/>
              <a:miter/>
            </a:ln>
          </p:spPr>
          <p:txBody>
            <a:bodyPr wrap="square" rtlCol="0" anchor="ctr">
              <a:noAutofit/>
            </a:bodyPr>
            <a:lstStyle/>
            <a:p>
              <a:endParaRPr lang="fr-FR"/>
            </a:p>
          </p:txBody>
        </p:sp>
        <p:sp>
          <p:nvSpPr>
            <p:cNvPr id="23" name="Forme libre : forme 22">
              <a:extLst>
                <a:ext uri="{FF2B5EF4-FFF2-40B4-BE49-F238E27FC236}">
                  <a16:creationId xmlns:a16="http://schemas.microsoft.com/office/drawing/2014/main" id="{75C3574C-2251-DE3A-9182-749869421B27}"/>
                </a:ext>
              </a:extLst>
            </p:cNvPr>
            <p:cNvSpPr/>
            <p:nvPr/>
          </p:nvSpPr>
          <p:spPr>
            <a:xfrm rot="5400000">
              <a:off x="5115261" y="-2001161"/>
              <a:ext cx="1961470" cy="5933801"/>
            </a:xfrm>
            <a:custGeom>
              <a:avLst/>
              <a:gdLst>
                <a:gd name="connsiteX0" fmla="*/ 0 w 1961470"/>
                <a:gd name="connsiteY0" fmla="*/ 5933801 h 5933801"/>
                <a:gd name="connsiteX1" fmla="*/ 0 w 1961470"/>
                <a:gd name="connsiteY1" fmla="*/ 5446008 h 5933801"/>
                <a:gd name="connsiteX2" fmla="*/ 125993 w 1961470"/>
                <a:gd name="connsiteY2" fmla="*/ 5369466 h 5933801"/>
                <a:gd name="connsiteX3" fmla="*/ 1403429 w 1961470"/>
                <a:gd name="connsiteY3" fmla="*/ 2966900 h 5933801"/>
                <a:gd name="connsiteX4" fmla="*/ 125993 w 1961470"/>
                <a:gd name="connsiteY4" fmla="*/ 564333 h 5933801"/>
                <a:gd name="connsiteX5" fmla="*/ 0 w 1961470"/>
                <a:gd name="connsiteY5" fmla="*/ 487790 h 5933801"/>
                <a:gd name="connsiteX6" fmla="*/ 0 w 1961470"/>
                <a:gd name="connsiteY6" fmla="*/ 0 h 5933801"/>
                <a:gd name="connsiteX7" fmla="*/ 274284 w 1961470"/>
                <a:gd name="connsiteY7" fmla="*/ 132129 h 5933801"/>
                <a:gd name="connsiteX8" fmla="*/ 1961470 w 1961470"/>
                <a:gd name="connsiteY8" fmla="*/ 2966899 h 5933801"/>
                <a:gd name="connsiteX9" fmla="*/ 274284 w 1961470"/>
                <a:gd name="connsiteY9" fmla="*/ 5801672 h 593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1470" h="5933801">
                  <a:moveTo>
                    <a:pt x="0" y="5933801"/>
                  </a:moveTo>
                  <a:lnTo>
                    <a:pt x="0" y="5446008"/>
                  </a:lnTo>
                  <a:lnTo>
                    <a:pt x="125993" y="5369466"/>
                  </a:lnTo>
                  <a:cubicBezTo>
                    <a:pt x="896705" y="4848782"/>
                    <a:pt x="1403428" y="3967016"/>
                    <a:pt x="1403429" y="2966900"/>
                  </a:cubicBezTo>
                  <a:cubicBezTo>
                    <a:pt x="1403429" y="1966782"/>
                    <a:pt x="896705" y="1085016"/>
                    <a:pt x="125993" y="564333"/>
                  </a:cubicBezTo>
                  <a:lnTo>
                    <a:pt x="0" y="487790"/>
                  </a:lnTo>
                  <a:lnTo>
                    <a:pt x="0" y="0"/>
                  </a:lnTo>
                  <a:lnTo>
                    <a:pt x="274284" y="132129"/>
                  </a:lnTo>
                  <a:cubicBezTo>
                    <a:pt x="1279248" y="678058"/>
                    <a:pt x="1961470" y="1742809"/>
                    <a:pt x="1961470" y="2966899"/>
                  </a:cubicBezTo>
                  <a:cubicBezTo>
                    <a:pt x="1961469" y="4190992"/>
                    <a:pt x="1279248" y="5255743"/>
                    <a:pt x="274284" y="5801672"/>
                  </a:cubicBezTo>
                  <a:close/>
                </a:path>
              </a:pathLst>
            </a:custGeom>
            <a:noFill/>
            <a:ln w="6350" cap="flat">
              <a:solidFill>
                <a:schemeClr val="accent1">
                  <a:alpha val="46000"/>
                </a:schemeClr>
              </a:solidFill>
              <a:prstDash val="solid"/>
              <a:miter/>
            </a:ln>
          </p:spPr>
          <p:txBody>
            <a:bodyPr wrap="square" rtlCol="0" anchor="ctr">
              <a:noAutofit/>
            </a:bodyPr>
            <a:lstStyle/>
            <a:p>
              <a:endParaRPr lang="fr-FR"/>
            </a:p>
          </p:txBody>
        </p:sp>
        <p:sp>
          <p:nvSpPr>
            <p:cNvPr id="24" name="Forme libre : forme 23">
              <a:extLst>
                <a:ext uri="{FF2B5EF4-FFF2-40B4-BE49-F238E27FC236}">
                  <a16:creationId xmlns:a16="http://schemas.microsoft.com/office/drawing/2014/main" id="{7EAEDEF7-566C-00EB-CC29-7A8525533255}"/>
                </a:ext>
              </a:extLst>
            </p:cNvPr>
            <p:cNvSpPr/>
            <p:nvPr/>
          </p:nvSpPr>
          <p:spPr>
            <a:xfrm rot="5400000">
              <a:off x="5676446" y="-1486137"/>
              <a:ext cx="839100" cy="3792325"/>
            </a:xfrm>
            <a:custGeom>
              <a:avLst/>
              <a:gdLst>
                <a:gd name="connsiteX0" fmla="*/ 0 w 839100"/>
                <a:gd name="connsiteY0" fmla="*/ 3792325 h 3792325"/>
                <a:gd name="connsiteX1" fmla="*/ 0 w 839100"/>
                <a:gd name="connsiteY1" fmla="*/ 2984301 h 3792325"/>
                <a:gd name="connsiteX2" fmla="*/ 10884 w 839100"/>
                <a:gd name="connsiteY2" fmla="*/ 2966385 h 3792325"/>
                <a:gd name="connsiteX3" fmla="*/ 281874 w 839100"/>
                <a:gd name="connsiteY3" fmla="*/ 1896161 h 3792325"/>
                <a:gd name="connsiteX4" fmla="*/ 10884 w 839100"/>
                <a:gd name="connsiteY4" fmla="*/ 825939 h 3792325"/>
                <a:gd name="connsiteX5" fmla="*/ 0 w 839100"/>
                <a:gd name="connsiteY5" fmla="*/ 808023 h 3792325"/>
                <a:gd name="connsiteX6" fmla="*/ 0 w 839100"/>
                <a:gd name="connsiteY6" fmla="*/ 0 h 3792325"/>
                <a:gd name="connsiteX7" fmla="*/ 86095 w 839100"/>
                <a:gd name="connsiteY7" fmla="*/ 78249 h 3792325"/>
                <a:gd name="connsiteX8" fmla="*/ 839100 w 839100"/>
                <a:gd name="connsiteY8" fmla="*/ 1896161 h 3792325"/>
                <a:gd name="connsiteX9" fmla="*/ 86095 w 839100"/>
                <a:gd name="connsiteY9" fmla="*/ 3714076 h 379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9100" h="3792325">
                  <a:moveTo>
                    <a:pt x="0" y="3792325"/>
                  </a:moveTo>
                  <a:lnTo>
                    <a:pt x="0" y="2984301"/>
                  </a:lnTo>
                  <a:lnTo>
                    <a:pt x="10884" y="2966385"/>
                  </a:lnTo>
                  <a:cubicBezTo>
                    <a:pt x="183707" y="2648247"/>
                    <a:pt x="281874" y="2283668"/>
                    <a:pt x="281874" y="1896161"/>
                  </a:cubicBezTo>
                  <a:cubicBezTo>
                    <a:pt x="281874" y="1508655"/>
                    <a:pt x="183707" y="1144077"/>
                    <a:pt x="10884" y="825939"/>
                  </a:cubicBezTo>
                  <a:lnTo>
                    <a:pt x="0" y="808023"/>
                  </a:lnTo>
                  <a:lnTo>
                    <a:pt x="0" y="0"/>
                  </a:lnTo>
                  <a:lnTo>
                    <a:pt x="86095" y="78249"/>
                  </a:lnTo>
                  <a:cubicBezTo>
                    <a:pt x="551340" y="543493"/>
                    <a:pt x="839100" y="1186222"/>
                    <a:pt x="839100" y="1896161"/>
                  </a:cubicBezTo>
                  <a:cubicBezTo>
                    <a:pt x="839100" y="2606101"/>
                    <a:pt x="551340" y="3248831"/>
                    <a:pt x="86095" y="3714076"/>
                  </a:cubicBezTo>
                  <a:close/>
                </a:path>
              </a:pathLst>
            </a:custGeom>
            <a:noFill/>
            <a:ln w="6350" cap="flat">
              <a:solidFill>
                <a:schemeClr val="accent1">
                  <a:alpha val="46000"/>
                </a:schemeClr>
              </a:solidFill>
              <a:prstDash val="solid"/>
              <a:miter/>
            </a:ln>
          </p:spPr>
          <p:txBody>
            <a:bodyPr wrap="square" rtlCol="0" anchor="ctr">
              <a:noAutofit/>
            </a:bodyPr>
            <a:lstStyle/>
            <a:p>
              <a:endParaRPr lang="fr-FR"/>
            </a:p>
          </p:txBody>
        </p:sp>
        <p:sp>
          <p:nvSpPr>
            <p:cNvPr id="25" name="object 25">
              <a:extLst>
                <a:ext uri="{FF2B5EF4-FFF2-40B4-BE49-F238E27FC236}">
                  <a16:creationId xmlns:a16="http://schemas.microsoft.com/office/drawing/2014/main" id="{279551EA-7C85-80DD-90D2-A2BB563A4805}"/>
                </a:ext>
              </a:extLst>
            </p:cNvPr>
            <p:cNvSpPr/>
            <p:nvPr/>
          </p:nvSpPr>
          <p:spPr>
            <a:xfrm>
              <a:off x="8374086" y="346185"/>
              <a:ext cx="164210" cy="0"/>
            </a:xfrm>
            <a:prstGeom prst="line">
              <a:avLst/>
            </a:prstGeom>
            <a:ln w="3175">
              <a:solidFill>
                <a:schemeClr val="accent1"/>
              </a:solidFill>
            </a:ln>
          </p:spPr>
          <p:txBody>
            <a:bodyPr lIns="45719" rIns="45719"/>
            <a:lstStyle/>
            <a:p>
              <a:endParaRPr/>
            </a:p>
          </p:txBody>
        </p:sp>
        <p:sp>
          <p:nvSpPr>
            <p:cNvPr id="26" name="object 25">
              <a:extLst>
                <a:ext uri="{FF2B5EF4-FFF2-40B4-BE49-F238E27FC236}">
                  <a16:creationId xmlns:a16="http://schemas.microsoft.com/office/drawing/2014/main" id="{8E628CCD-9039-3141-0A6D-1E320A6B0602}"/>
                </a:ext>
              </a:extLst>
            </p:cNvPr>
            <p:cNvSpPr/>
            <p:nvPr/>
          </p:nvSpPr>
          <p:spPr>
            <a:xfrm>
              <a:off x="10078477" y="346185"/>
              <a:ext cx="164210" cy="0"/>
            </a:xfrm>
            <a:prstGeom prst="line">
              <a:avLst/>
            </a:prstGeom>
            <a:ln w="3175">
              <a:solidFill>
                <a:schemeClr val="accent1"/>
              </a:solidFill>
            </a:ln>
          </p:spPr>
          <p:txBody>
            <a:bodyPr lIns="45719" rIns="45719"/>
            <a:lstStyle/>
            <a:p>
              <a:endParaRPr/>
            </a:p>
          </p:txBody>
        </p:sp>
      </p:grpSp>
      <p:sp>
        <p:nvSpPr>
          <p:cNvPr id="43" name="Forme libre : forme 42">
            <a:extLst>
              <a:ext uri="{FF2B5EF4-FFF2-40B4-BE49-F238E27FC236}">
                <a16:creationId xmlns:a16="http://schemas.microsoft.com/office/drawing/2014/main" id="{8074B161-D462-5B14-0B3A-C76FB783FDC1}"/>
              </a:ext>
            </a:extLst>
          </p:cNvPr>
          <p:cNvSpPr/>
          <p:nvPr/>
        </p:nvSpPr>
        <p:spPr>
          <a:xfrm>
            <a:off x="-1" y="2626484"/>
            <a:ext cx="12192001" cy="4271528"/>
          </a:xfrm>
          <a:custGeom>
            <a:avLst/>
            <a:gdLst>
              <a:gd name="connsiteX0" fmla="*/ 0 w 12192001"/>
              <a:gd name="connsiteY0" fmla="*/ 0 h 4396899"/>
              <a:gd name="connsiteX1" fmla="*/ 12192001 w 12192001"/>
              <a:gd name="connsiteY1" fmla="*/ 0 h 4396899"/>
              <a:gd name="connsiteX2" fmla="*/ 12192001 w 12192001"/>
              <a:gd name="connsiteY2" fmla="*/ 4396899 h 4396899"/>
              <a:gd name="connsiteX3" fmla="*/ 0 w 12192001"/>
              <a:gd name="connsiteY3" fmla="*/ 4396899 h 4396899"/>
            </a:gdLst>
            <a:ahLst/>
            <a:cxnLst>
              <a:cxn ang="0">
                <a:pos x="connsiteX0" y="connsiteY0"/>
              </a:cxn>
              <a:cxn ang="0">
                <a:pos x="connsiteX1" y="connsiteY1"/>
              </a:cxn>
              <a:cxn ang="0">
                <a:pos x="connsiteX2" y="connsiteY2"/>
              </a:cxn>
              <a:cxn ang="0">
                <a:pos x="connsiteX3" y="connsiteY3"/>
              </a:cxn>
            </a:cxnLst>
            <a:rect l="l" t="t" r="r" b="b"/>
            <a:pathLst>
              <a:path w="12192001" h="4396899">
                <a:moveTo>
                  <a:pt x="0" y="0"/>
                </a:moveTo>
                <a:lnTo>
                  <a:pt x="12192001" y="0"/>
                </a:lnTo>
                <a:lnTo>
                  <a:pt x="12192001" y="4396899"/>
                </a:lnTo>
                <a:lnTo>
                  <a:pt x="0" y="4396899"/>
                </a:lnTo>
                <a:close/>
              </a:path>
            </a:pathLst>
          </a:custGeom>
          <a:solidFill>
            <a:srgbClr val="FFFFFF"/>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Degular Regular"/>
            </a:endParaRPr>
          </a:p>
        </p:txBody>
      </p:sp>
      <p:sp>
        <p:nvSpPr>
          <p:cNvPr id="8" name="Espace réservé du texte 7">
            <a:extLst>
              <a:ext uri="{FF2B5EF4-FFF2-40B4-BE49-F238E27FC236}">
                <a16:creationId xmlns:a16="http://schemas.microsoft.com/office/drawing/2014/main" id="{DB23C8A4-9C1D-3F16-05EF-FBF6DA05D734}"/>
              </a:ext>
            </a:extLst>
          </p:cNvPr>
          <p:cNvSpPr>
            <a:spLocks noGrp="1"/>
          </p:cNvSpPr>
          <p:nvPr>
            <p:ph type="body" sz="quarter" idx="1"/>
          </p:nvPr>
        </p:nvSpPr>
        <p:spPr>
          <a:xfrm>
            <a:off x="551263" y="1629517"/>
            <a:ext cx="11089472" cy="430887"/>
          </a:xfrm>
        </p:spPr>
        <p:txBody>
          <a:bodyPr>
            <a:spAutoFit/>
          </a:bodyPr>
          <a:lstStyle/>
          <a:p>
            <a:pPr algn="ctr"/>
            <a:r>
              <a:rPr lang="fr-FR" sz="2800">
                <a:solidFill>
                  <a:schemeClr val="bg1"/>
                </a:solidFill>
              </a:rPr>
              <a:t>Chaque année, cumulez les avantages</a:t>
            </a:r>
          </a:p>
        </p:txBody>
      </p:sp>
      <p:pic>
        <p:nvPicPr>
          <p:cNvPr id="71" name="Image 70" descr="Une image contenant Police, texte, Graphique, capture d’écran&#10;&#10;Description générée automatiquement">
            <a:extLst>
              <a:ext uri="{FF2B5EF4-FFF2-40B4-BE49-F238E27FC236}">
                <a16:creationId xmlns:a16="http://schemas.microsoft.com/office/drawing/2014/main" id="{A20428DF-6016-B462-DE7D-F5CC9EFA0A7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b="37084"/>
          <a:stretch/>
        </p:blipFill>
        <p:spPr>
          <a:xfrm>
            <a:off x="551263" y="230371"/>
            <a:ext cx="1762801" cy="379145"/>
          </a:xfrm>
          <a:prstGeom prst="rect">
            <a:avLst/>
          </a:prstGeom>
        </p:spPr>
      </p:pic>
      <p:sp>
        <p:nvSpPr>
          <p:cNvPr id="27" name="ZoneTexte 26">
            <a:extLst>
              <a:ext uri="{FF2B5EF4-FFF2-40B4-BE49-F238E27FC236}">
                <a16:creationId xmlns:a16="http://schemas.microsoft.com/office/drawing/2014/main" id="{3DC5C07B-67CA-B798-0147-A62C8247EF21}"/>
              </a:ext>
            </a:extLst>
          </p:cNvPr>
          <p:cNvSpPr txBox="1"/>
          <p:nvPr/>
        </p:nvSpPr>
        <p:spPr>
          <a:xfrm>
            <a:off x="5065837" y="219228"/>
            <a:ext cx="1546237"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fr-FR" sz="1050" err="1">
                <a:solidFill>
                  <a:schemeClr val="bg1">
                    <a:alpha val="50000"/>
                  </a:schemeClr>
                </a:solidFill>
                <a:latin typeface="Degular"/>
                <a:sym typeface="Degular Bold"/>
              </a:rPr>
              <a:t>Empowering</a:t>
            </a:r>
            <a:r>
              <a:rPr lang="fr-FR" sz="1050">
                <a:solidFill>
                  <a:schemeClr val="bg1">
                    <a:alpha val="50000"/>
                  </a:schemeClr>
                </a:solidFill>
                <a:latin typeface="Degular"/>
                <a:sym typeface="Degular Bold"/>
              </a:rPr>
              <a:t> Trajectoire</a:t>
            </a:r>
          </a:p>
        </p:txBody>
      </p:sp>
      <p:sp>
        <p:nvSpPr>
          <p:cNvPr id="28" name="ZoneTexte 27">
            <a:extLst>
              <a:ext uri="{FF2B5EF4-FFF2-40B4-BE49-F238E27FC236}">
                <a16:creationId xmlns:a16="http://schemas.microsoft.com/office/drawing/2014/main" id="{10B54F3B-2A1F-2936-C866-52F942504BC4}"/>
              </a:ext>
            </a:extLst>
          </p:cNvPr>
          <p:cNvSpPr txBox="1"/>
          <p:nvPr/>
        </p:nvSpPr>
        <p:spPr>
          <a:xfrm>
            <a:off x="6824568" y="219228"/>
            <a:ext cx="1525376"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fr-FR" sz="1050" b="0" i="0" u="none" strike="noStrike" kern="0" cap="none" spc="0" normalizeH="0" baseline="0" noProof="0" err="1">
                <a:ln>
                  <a:noFill/>
                </a:ln>
                <a:solidFill>
                  <a:schemeClr val="bg1">
                    <a:alpha val="50000"/>
                  </a:schemeClr>
                </a:solidFill>
                <a:effectLst/>
                <a:uLnTx/>
                <a:uFillTx/>
                <a:latin typeface="Degular"/>
                <a:sym typeface="Degular Bold"/>
              </a:rPr>
              <a:t>Empowering</a:t>
            </a:r>
            <a:r>
              <a:rPr kumimoji="0" lang="fr-FR" sz="1050" b="0" i="0" u="none" strike="noStrike" kern="0" cap="none" spc="0" normalizeH="0" baseline="0" noProof="0">
                <a:ln>
                  <a:noFill/>
                </a:ln>
                <a:solidFill>
                  <a:schemeClr val="bg1">
                    <a:alpha val="50000"/>
                  </a:schemeClr>
                </a:solidFill>
                <a:effectLst/>
                <a:uLnTx/>
                <a:uFillTx/>
                <a:latin typeface="Degular"/>
                <a:sym typeface="Degular Bold"/>
              </a:rPr>
              <a:t> Autonomie</a:t>
            </a:r>
          </a:p>
        </p:txBody>
      </p:sp>
      <p:sp>
        <p:nvSpPr>
          <p:cNvPr id="29" name="ZoneTexte 28">
            <a:extLst>
              <a:ext uri="{FF2B5EF4-FFF2-40B4-BE49-F238E27FC236}">
                <a16:creationId xmlns:a16="http://schemas.microsoft.com/office/drawing/2014/main" id="{B03D9963-D24D-3A6E-A936-DFF90E90C777}"/>
              </a:ext>
            </a:extLst>
          </p:cNvPr>
          <p:cNvSpPr txBox="1"/>
          <p:nvPr/>
        </p:nvSpPr>
        <p:spPr>
          <a:xfrm>
            <a:off x="8562438" y="219228"/>
            <a:ext cx="1491897"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defRPr/>
            </a:pPr>
            <a:r>
              <a:rPr lang="fr-FR" sz="1050" err="1">
                <a:solidFill>
                  <a:schemeClr val="bg1"/>
                </a:solidFill>
                <a:latin typeface="Degular Bold" panose="020B0804050503060204" pitchFamily="34" charset="0"/>
                <a:sym typeface="Degular Bold"/>
              </a:rPr>
              <a:t>Empowering</a:t>
            </a:r>
            <a:r>
              <a:rPr lang="fr-FR" sz="1050">
                <a:solidFill>
                  <a:schemeClr val="bg1"/>
                </a:solidFill>
                <a:latin typeface="Degular Bold" panose="020B0804050503060204" pitchFamily="34" charset="0"/>
                <a:sym typeface="Degular Bold"/>
              </a:rPr>
              <a:t> </a:t>
            </a:r>
            <a:r>
              <a:rPr lang="fr-FR" sz="1050" err="1">
                <a:solidFill>
                  <a:schemeClr val="bg1"/>
                </a:solidFill>
                <a:latin typeface="Degular Bold" panose="020B0804050503060204" pitchFamily="34" charset="0"/>
                <a:sym typeface="Degular Bold"/>
              </a:rPr>
              <a:t>Experience</a:t>
            </a:r>
            <a:endParaRPr lang="fr-FR" sz="1050">
              <a:solidFill>
                <a:schemeClr val="bg1"/>
              </a:solidFill>
              <a:latin typeface="Degular Bold" panose="020B0804050503060204" pitchFamily="34" charset="0"/>
              <a:sym typeface="Degular Bold"/>
            </a:endParaRPr>
          </a:p>
        </p:txBody>
      </p:sp>
      <p:sp>
        <p:nvSpPr>
          <p:cNvPr id="31" name="ZoneTexte 30">
            <a:extLst>
              <a:ext uri="{FF2B5EF4-FFF2-40B4-BE49-F238E27FC236}">
                <a16:creationId xmlns:a16="http://schemas.microsoft.com/office/drawing/2014/main" id="{6DE5E73B-E344-963B-4390-F92B87AC0E4A}"/>
              </a:ext>
            </a:extLst>
          </p:cNvPr>
          <p:cNvSpPr txBox="1"/>
          <p:nvPr/>
        </p:nvSpPr>
        <p:spPr>
          <a:xfrm>
            <a:off x="10266827" y="219228"/>
            <a:ext cx="1373910"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fr-FR" sz="1050" b="0" i="0" u="none" strike="noStrike" kern="0" cap="none" spc="0" normalizeH="0" baseline="0" noProof="0" err="1">
                <a:ln>
                  <a:noFill/>
                </a:ln>
                <a:solidFill>
                  <a:schemeClr val="bg1">
                    <a:alpha val="50000"/>
                  </a:schemeClr>
                </a:solidFill>
                <a:effectLst/>
                <a:uLnTx/>
                <a:uFillTx/>
                <a:latin typeface="Degular"/>
                <a:sym typeface="Degular Bold"/>
              </a:rPr>
              <a:t>Empowering</a:t>
            </a:r>
            <a:r>
              <a:rPr kumimoji="0" lang="fr-FR" sz="1050" b="0" i="0" u="none" strike="noStrike" kern="0" cap="none" spc="0" normalizeH="0" baseline="0" noProof="0">
                <a:ln>
                  <a:noFill/>
                </a:ln>
                <a:solidFill>
                  <a:schemeClr val="bg1">
                    <a:alpha val="50000"/>
                  </a:schemeClr>
                </a:solidFill>
                <a:effectLst/>
                <a:uLnTx/>
                <a:uFillTx/>
                <a:latin typeface="Degular"/>
                <a:sym typeface="Degular Bold"/>
              </a:rPr>
              <a:t> Diversité</a:t>
            </a:r>
          </a:p>
        </p:txBody>
      </p:sp>
      <p:sp>
        <p:nvSpPr>
          <p:cNvPr id="32" name="object 25">
            <a:extLst>
              <a:ext uri="{FF2B5EF4-FFF2-40B4-BE49-F238E27FC236}">
                <a16:creationId xmlns:a16="http://schemas.microsoft.com/office/drawing/2014/main" id="{EDF4063F-D43B-A596-33F4-25C2ED2668E9}"/>
              </a:ext>
            </a:extLst>
          </p:cNvPr>
          <p:cNvSpPr/>
          <p:nvPr/>
        </p:nvSpPr>
        <p:spPr>
          <a:xfrm>
            <a:off x="6636216" y="346185"/>
            <a:ext cx="164210" cy="0"/>
          </a:xfrm>
          <a:prstGeom prst="line">
            <a:avLst/>
          </a:prstGeom>
          <a:ln w="3175">
            <a:solidFill>
              <a:schemeClr val="accent1"/>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bg1"/>
              </a:solidFill>
              <a:effectLst/>
              <a:uLnTx/>
              <a:uFillTx/>
              <a:latin typeface="Degular"/>
              <a:sym typeface="Degular Regular"/>
            </a:endParaRPr>
          </a:p>
        </p:txBody>
      </p:sp>
      <p:sp>
        <p:nvSpPr>
          <p:cNvPr id="36" name="object 25">
            <a:extLst>
              <a:ext uri="{FF2B5EF4-FFF2-40B4-BE49-F238E27FC236}">
                <a16:creationId xmlns:a16="http://schemas.microsoft.com/office/drawing/2014/main" id="{EDAD2EB7-6488-B0BE-4BEF-8C96127CF967}"/>
              </a:ext>
            </a:extLst>
          </p:cNvPr>
          <p:cNvSpPr/>
          <p:nvPr/>
        </p:nvSpPr>
        <p:spPr>
          <a:xfrm>
            <a:off x="8374086" y="346185"/>
            <a:ext cx="164210" cy="0"/>
          </a:xfrm>
          <a:prstGeom prst="line">
            <a:avLst/>
          </a:prstGeom>
          <a:ln w="3175">
            <a:solidFill>
              <a:schemeClr val="accent1"/>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bg1"/>
              </a:solidFill>
              <a:effectLst/>
              <a:uLnTx/>
              <a:uFillTx/>
              <a:latin typeface="Degular"/>
              <a:sym typeface="Degular Regular"/>
            </a:endParaRPr>
          </a:p>
        </p:txBody>
      </p:sp>
      <p:sp>
        <p:nvSpPr>
          <p:cNvPr id="37" name="object 25">
            <a:extLst>
              <a:ext uri="{FF2B5EF4-FFF2-40B4-BE49-F238E27FC236}">
                <a16:creationId xmlns:a16="http://schemas.microsoft.com/office/drawing/2014/main" id="{44FEED4D-3A9D-007A-02AF-B9F478B1D640}"/>
              </a:ext>
            </a:extLst>
          </p:cNvPr>
          <p:cNvSpPr/>
          <p:nvPr/>
        </p:nvSpPr>
        <p:spPr>
          <a:xfrm>
            <a:off x="10078477" y="346185"/>
            <a:ext cx="164210" cy="0"/>
          </a:xfrm>
          <a:prstGeom prst="line">
            <a:avLst/>
          </a:prstGeom>
          <a:ln w="3175">
            <a:solidFill>
              <a:schemeClr val="accent1"/>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bg1"/>
              </a:solidFill>
              <a:effectLst/>
              <a:uLnTx/>
              <a:uFillTx/>
              <a:latin typeface="Degular"/>
              <a:sym typeface="Degular Regular"/>
            </a:endParaRPr>
          </a:p>
        </p:txBody>
      </p:sp>
      <p:pic>
        <p:nvPicPr>
          <p:cNvPr id="61" name="Image 60" descr="Une image contenant Police, texte, Graphique, capture d’écran&#10;&#10;Description générée automatiquement">
            <a:extLst>
              <a:ext uri="{FF2B5EF4-FFF2-40B4-BE49-F238E27FC236}">
                <a16:creationId xmlns:a16="http://schemas.microsoft.com/office/drawing/2014/main" id="{78AC5B5B-2EC3-F568-6A3F-E9ECCA40337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243"/>
          <a:stretch/>
        </p:blipFill>
        <p:spPr>
          <a:xfrm>
            <a:off x="520783" y="6487592"/>
            <a:ext cx="2007617" cy="197362"/>
          </a:xfrm>
          <a:prstGeom prst="rect">
            <a:avLst/>
          </a:prstGeom>
        </p:spPr>
      </p:pic>
      <p:grpSp>
        <p:nvGrpSpPr>
          <p:cNvPr id="3" name="Groupe 2">
            <a:extLst>
              <a:ext uri="{FF2B5EF4-FFF2-40B4-BE49-F238E27FC236}">
                <a16:creationId xmlns:a16="http://schemas.microsoft.com/office/drawing/2014/main" id="{CE288DE4-7DAC-2D75-E4A4-4E3F14A15157}"/>
              </a:ext>
            </a:extLst>
          </p:cNvPr>
          <p:cNvGrpSpPr/>
          <p:nvPr/>
        </p:nvGrpSpPr>
        <p:grpSpPr>
          <a:xfrm>
            <a:off x="5223740" y="894824"/>
            <a:ext cx="1744520" cy="565272"/>
            <a:chOff x="551263" y="1128479"/>
            <a:chExt cx="2565061" cy="831149"/>
          </a:xfrm>
        </p:grpSpPr>
        <p:sp>
          <p:nvSpPr>
            <p:cNvPr id="4" name="Rectangle: Rounded Corners 7">
              <a:extLst>
                <a:ext uri="{FF2B5EF4-FFF2-40B4-BE49-F238E27FC236}">
                  <a16:creationId xmlns:a16="http://schemas.microsoft.com/office/drawing/2014/main" id="{FA4D140F-9FEA-704D-7BF6-324703C92D7D}"/>
                </a:ext>
              </a:extLst>
            </p:cNvPr>
            <p:cNvSpPr/>
            <p:nvPr/>
          </p:nvSpPr>
          <p:spPr>
            <a:xfrm>
              <a:off x="551263" y="1128479"/>
              <a:ext cx="2565061" cy="831149"/>
            </a:xfrm>
            <a:prstGeom prst="roundRect">
              <a:avLst>
                <a:gd name="adj" fmla="val 50000"/>
              </a:avLst>
            </a:prstGeom>
            <a:solidFill>
              <a:srgbClr val="075A56"/>
            </a:solidFill>
            <a:ln w="28575">
              <a:solidFill>
                <a:srgbClr val="FFFFFF"/>
              </a:solidFill>
            </a:ln>
          </p:spPr>
          <p:txBody>
            <a:bodyPr lIns="45718" tIns="45718" rIns="45718" bIns="45718" anchor="ctr"/>
            <a:lstStyle/>
            <a:p>
              <a:pPr algn="ctr">
                <a:defRPr>
                  <a:solidFill>
                    <a:srgbClr val="FFFFFF"/>
                  </a:solidFill>
                  <a:latin typeface="Degular Regular"/>
                  <a:ea typeface="Degular Regular"/>
                  <a:cs typeface="Degular Regular"/>
                  <a:sym typeface="Degular Regular"/>
                </a:defRPr>
              </a:pPr>
              <a:endParaRPr>
                <a:solidFill>
                  <a:schemeClr val="tx1"/>
                </a:solidFill>
              </a:endParaRPr>
            </a:p>
          </p:txBody>
        </p:sp>
        <p:sp>
          <p:nvSpPr>
            <p:cNvPr id="5" name="TextBox 8">
              <a:extLst>
                <a:ext uri="{FF2B5EF4-FFF2-40B4-BE49-F238E27FC236}">
                  <a16:creationId xmlns:a16="http://schemas.microsoft.com/office/drawing/2014/main" id="{0DA9A2DF-198D-8F0A-FE13-512E0FB3E44D}"/>
                </a:ext>
              </a:extLst>
            </p:cNvPr>
            <p:cNvSpPr txBox="1"/>
            <p:nvPr/>
          </p:nvSpPr>
          <p:spPr>
            <a:xfrm>
              <a:off x="851980" y="1139949"/>
              <a:ext cx="1881741" cy="5882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3600">
                  <a:solidFill>
                    <a:srgbClr val="FFFFFF"/>
                  </a:solidFill>
                  <a:latin typeface="Degular Bold"/>
                  <a:ea typeface="Degular Bold"/>
                  <a:cs typeface="Degular Bold"/>
                  <a:sym typeface="Degular Bold"/>
                </a:defRPr>
              </a:lvl1pPr>
            </a:lstStyle>
            <a:p>
              <a:r>
                <a:rPr lang="fr-FR" sz="2000" err="1"/>
                <a:t>EmPower</a:t>
              </a:r>
              <a:endParaRPr sz="3200"/>
            </a:p>
          </p:txBody>
        </p:sp>
        <p:sp>
          <p:nvSpPr>
            <p:cNvPr id="6" name="TextBox 9">
              <a:extLst>
                <a:ext uri="{FF2B5EF4-FFF2-40B4-BE49-F238E27FC236}">
                  <a16:creationId xmlns:a16="http://schemas.microsoft.com/office/drawing/2014/main" id="{58F9123C-61A2-36C7-CE32-0D622DD86A05}"/>
                </a:ext>
              </a:extLst>
            </p:cNvPr>
            <p:cNvSpPr txBox="1"/>
            <p:nvPr/>
          </p:nvSpPr>
          <p:spPr>
            <a:xfrm>
              <a:off x="1687867" y="1543393"/>
              <a:ext cx="864063" cy="3846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a:solidFill>
                    <a:srgbClr val="FFFFFF"/>
                  </a:solidFill>
                  <a:latin typeface="Degular Regular"/>
                  <a:ea typeface="Degular Regular"/>
                  <a:cs typeface="Degular Regular"/>
                  <a:sym typeface="Degular Regular"/>
                </a:defRPr>
              </a:lvl1pPr>
            </a:lstStyle>
            <a:p>
              <a:r>
                <a:rPr lang="fr-FR" sz="1100"/>
                <a:t>p</a:t>
              </a:r>
              <a:r>
                <a:rPr sz="1100" err="1"/>
                <a:t>ackage</a:t>
              </a:r>
              <a:endParaRPr sz="1100"/>
            </a:p>
          </p:txBody>
        </p:sp>
      </p:grpSp>
      <p:sp>
        <p:nvSpPr>
          <p:cNvPr id="7" name="object 25">
            <a:extLst>
              <a:ext uri="{FF2B5EF4-FFF2-40B4-BE49-F238E27FC236}">
                <a16:creationId xmlns:a16="http://schemas.microsoft.com/office/drawing/2014/main" id="{E8AA3C57-2591-39BB-A366-D33F5BA3A670}"/>
              </a:ext>
            </a:extLst>
          </p:cNvPr>
          <p:cNvSpPr/>
          <p:nvPr/>
        </p:nvSpPr>
        <p:spPr>
          <a:xfrm>
            <a:off x="564643" y="5292545"/>
            <a:ext cx="11075735" cy="0"/>
          </a:xfrm>
          <a:prstGeom prst="line">
            <a:avLst/>
          </a:prstGeom>
          <a:noFill/>
          <a:ln w="317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txBody>
          <a:bodyPr lIns="45719" rIns="45719"/>
          <a:lstStyle/>
          <a:p>
            <a:endParaRPr/>
          </a:p>
        </p:txBody>
      </p:sp>
      <p:cxnSp>
        <p:nvCxnSpPr>
          <p:cNvPr id="45" name="Connecteur droit 44">
            <a:extLst>
              <a:ext uri="{FF2B5EF4-FFF2-40B4-BE49-F238E27FC236}">
                <a16:creationId xmlns:a16="http://schemas.microsoft.com/office/drawing/2014/main" id="{1B257D85-93E5-75A8-9DF5-D0A92DD0B792}"/>
              </a:ext>
            </a:extLst>
          </p:cNvPr>
          <p:cNvCxnSpPr>
            <a:cxnSpLocks/>
            <a:endCxn id="7" idx="0"/>
          </p:cNvCxnSpPr>
          <p:nvPr/>
        </p:nvCxnSpPr>
        <p:spPr>
          <a:xfrm>
            <a:off x="564643" y="2870289"/>
            <a:ext cx="0" cy="2422256"/>
          </a:xfrm>
          <a:prstGeom prst="line">
            <a:avLst/>
          </a:prstGeom>
          <a:noFill/>
          <a:ln w="3175" cap="flat">
            <a:solidFill>
              <a:schemeClr val="accent1"/>
            </a:solidFill>
            <a:prstDash val="solid"/>
            <a:round/>
          </a:ln>
          <a:effectLst/>
        </p:spPr>
        <p:style>
          <a:lnRef idx="0">
            <a:scrgbClr r="0" g="0" b="0"/>
          </a:lnRef>
          <a:fillRef idx="0">
            <a:scrgbClr r="0" g="0" b="0"/>
          </a:fillRef>
          <a:effectRef idx="0">
            <a:scrgbClr r="0" g="0" b="0"/>
          </a:effectRef>
          <a:fontRef idx="none"/>
        </p:style>
      </p:cxnSp>
      <p:sp>
        <p:nvSpPr>
          <p:cNvPr id="47" name="Espace réservé du texte 6">
            <a:extLst>
              <a:ext uri="{FF2B5EF4-FFF2-40B4-BE49-F238E27FC236}">
                <a16:creationId xmlns:a16="http://schemas.microsoft.com/office/drawing/2014/main" id="{93388169-4656-86F5-CEA9-DCCD6631B500}"/>
              </a:ext>
            </a:extLst>
          </p:cNvPr>
          <p:cNvSpPr txBox="1">
            <a:spLocks/>
          </p:cNvSpPr>
          <p:nvPr/>
        </p:nvSpPr>
        <p:spPr>
          <a:xfrm>
            <a:off x="719445" y="2858659"/>
            <a:ext cx="693604" cy="430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Aft>
                <a:spcPts val="600"/>
              </a:spcAft>
            </a:pPr>
            <a:r>
              <a:rPr lang="fr-FR" sz="2800">
                <a:solidFill>
                  <a:schemeClr val="accent1"/>
                </a:solidFill>
              </a:rPr>
              <a:t>1 </a:t>
            </a:r>
            <a:r>
              <a:rPr lang="fr-FR" sz="1800">
                <a:latin typeface="Degular Bold" panose="020B0804050503060204" pitchFamily="34" charset="0"/>
              </a:rPr>
              <a:t>AN</a:t>
            </a:r>
          </a:p>
        </p:txBody>
      </p:sp>
      <p:grpSp>
        <p:nvGrpSpPr>
          <p:cNvPr id="102" name="Groupe 101">
            <a:extLst>
              <a:ext uri="{FF2B5EF4-FFF2-40B4-BE49-F238E27FC236}">
                <a16:creationId xmlns:a16="http://schemas.microsoft.com/office/drawing/2014/main" id="{FA761893-4A38-3761-83A3-7FEC0368F9C8}"/>
              </a:ext>
            </a:extLst>
          </p:cNvPr>
          <p:cNvGrpSpPr/>
          <p:nvPr/>
        </p:nvGrpSpPr>
        <p:grpSpPr>
          <a:xfrm>
            <a:off x="1649376" y="4657714"/>
            <a:ext cx="1462408" cy="1198187"/>
            <a:chOff x="1736196" y="4849976"/>
            <a:chExt cx="1462408" cy="1198187"/>
          </a:xfrm>
        </p:grpSpPr>
        <p:sp>
          <p:nvSpPr>
            <p:cNvPr id="10" name="Espace réservé du texte 6">
              <a:extLst>
                <a:ext uri="{FF2B5EF4-FFF2-40B4-BE49-F238E27FC236}">
                  <a16:creationId xmlns:a16="http://schemas.microsoft.com/office/drawing/2014/main" id="{D320DEAE-C28D-C194-5AC6-58D672C1CDB9}"/>
                </a:ext>
              </a:extLst>
            </p:cNvPr>
            <p:cNvSpPr txBox="1">
              <a:spLocks/>
            </p:cNvSpPr>
            <p:nvPr/>
          </p:nvSpPr>
          <p:spPr>
            <a:xfrm>
              <a:off x="1894324" y="5678831"/>
              <a:ext cx="1304280"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Aft>
                  <a:spcPts val="600"/>
                </a:spcAft>
              </a:pPr>
              <a:r>
                <a:rPr lang="fr-FR" sz="1200">
                  <a:latin typeface="Degular Bold" panose="020B0804050503060204" pitchFamily="34" charset="0"/>
                </a:rPr>
                <a:t>750 € </a:t>
              </a:r>
              <a:br>
                <a:rPr lang="fr-FR" sz="1200">
                  <a:latin typeface="+mn-lt"/>
                </a:rPr>
              </a:br>
              <a:r>
                <a:rPr lang="fr-FR" sz="1200">
                  <a:latin typeface="+mn-lt"/>
                </a:rPr>
                <a:t>Learning Bonus</a:t>
              </a:r>
            </a:p>
          </p:txBody>
        </p:sp>
        <p:cxnSp>
          <p:nvCxnSpPr>
            <p:cNvPr id="40" name="Connecteur droit 39">
              <a:extLst>
                <a:ext uri="{FF2B5EF4-FFF2-40B4-BE49-F238E27FC236}">
                  <a16:creationId xmlns:a16="http://schemas.microsoft.com/office/drawing/2014/main" id="{3BF82887-FF25-ABE3-557E-663D012B3EF1}"/>
                </a:ext>
              </a:extLst>
            </p:cNvPr>
            <p:cNvCxnSpPr>
              <a:cxnSpLocks/>
            </p:cNvCxnSpPr>
            <p:nvPr/>
          </p:nvCxnSpPr>
          <p:spPr>
            <a:xfrm>
              <a:off x="1736196" y="5678831"/>
              <a:ext cx="0" cy="369332"/>
            </a:xfrm>
            <a:prstGeom prst="line">
              <a:avLst/>
            </a:prstGeom>
            <a:noFill/>
            <a:ln w="3175" cap="flat">
              <a:solidFill>
                <a:schemeClr val="accent1"/>
              </a:solidFill>
              <a:prstDash val="solid"/>
              <a:round/>
            </a:ln>
            <a:effectLst/>
          </p:spPr>
          <p:style>
            <a:lnRef idx="0">
              <a:scrgbClr r="0" g="0" b="0"/>
            </a:lnRef>
            <a:fillRef idx="0">
              <a:scrgbClr r="0" g="0" b="0"/>
            </a:fillRef>
            <a:effectRef idx="0">
              <a:scrgbClr r="0" g="0" b="0"/>
            </a:effectRef>
            <a:fontRef idx="none"/>
          </p:style>
        </p:cxnSp>
        <p:sp>
          <p:nvSpPr>
            <p:cNvPr id="52" name="Espace réservé du texte 6">
              <a:extLst>
                <a:ext uri="{FF2B5EF4-FFF2-40B4-BE49-F238E27FC236}">
                  <a16:creationId xmlns:a16="http://schemas.microsoft.com/office/drawing/2014/main" id="{B313B635-93BC-41BA-F83F-715F5437BB5B}"/>
                </a:ext>
              </a:extLst>
            </p:cNvPr>
            <p:cNvSpPr txBox="1">
              <a:spLocks/>
            </p:cNvSpPr>
            <p:nvPr/>
          </p:nvSpPr>
          <p:spPr>
            <a:xfrm>
              <a:off x="1894324" y="4849976"/>
              <a:ext cx="1013425" cy="430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Aft>
                  <a:spcPts val="600"/>
                </a:spcAft>
              </a:pPr>
              <a:r>
                <a:rPr lang="fr-FR" sz="2800">
                  <a:solidFill>
                    <a:schemeClr val="accent1"/>
                  </a:solidFill>
                </a:rPr>
                <a:t>2 </a:t>
              </a:r>
              <a:r>
                <a:rPr lang="fr-FR" sz="1800">
                  <a:latin typeface="Degular Bold" panose="020B0804050503060204" pitchFamily="34" charset="0"/>
                </a:rPr>
                <a:t>ANS</a:t>
              </a:r>
            </a:p>
          </p:txBody>
        </p:sp>
        <p:cxnSp>
          <p:nvCxnSpPr>
            <p:cNvPr id="60" name="Connecteur droit avec flèche 59">
              <a:extLst>
                <a:ext uri="{FF2B5EF4-FFF2-40B4-BE49-F238E27FC236}">
                  <a16:creationId xmlns:a16="http://schemas.microsoft.com/office/drawing/2014/main" id="{D515E31C-5CD9-3C95-DAB2-084C7E1944AD}"/>
                </a:ext>
              </a:extLst>
            </p:cNvPr>
            <p:cNvCxnSpPr>
              <a:cxnSpLocks/>
            </p:cNvCxnSpPr>
            <p:nvPr/>
          </p:nvCxnSpPr>
          <p:spPr>
            <a:xfrm>
              <a:off x="1736196" y="4970745"/>
              <a:ext cx="0" cy="514062"/>
            </a:xfrm>
            <a:prstGeom prst="straightConnector1">
              <a:avLst/>
            </a:prstGeom>
            <a:noFill/>
            <a:ln w="3175" cap="flat">
              <a:solidFill>
                <a:schemeClr val="accent1"/>
              </a:solidFill>
              <a:prstDash val="solid"/>
              <a:round/>
              <a:tailEnd type="oval"/>
            </a:ln>
            <a:effectLst/>
            <a:sp3d/>
          </p:spPr>
          <p:style>
            <a:lnRef idx="0">
              <a:scrgbClr r="0" g="0" b="0"/>
            </a:lnRef>
            <a:fillRef idx="0">
              <a:scrgbClr r="0" g="0" b="0"/>
            </a:fillRef>
            <a:effectRef idx="0">
              <a:scrgbClr r="0" g="0" b="0"/>
            </a:effectRef>
            <a:fontRef idx="none"/>
          </p:style>
        </p:cxnSp>
      </p:grpSp>
      <p:grpSp>
        <p:nvGrpSpPr>
          <p:cNvPr id="104" name="Groupe 103">
            <a:extLst>
              <a:ext uri="{FF2B5EF4-FFF2-40B4-BE49-F238E27FC236}">
                <a16:creationId xmlns:a16="http://schemas.microsoft.com/office/drawing/2014/main" id="{10F2B3FA-D987-4FA2-B574-90052BF69879}"/>
              </a:ext>
            </a:extLst>
          </p:cNvPr>
          <p:cNvGrpSpPr/>
          <p:nvPr/>
        </p:nvGrpSpPr>
        <p:grpSpPr>
          <a:xfrm>
            <a:off x="5723914" y="4657713"/>
            <a:ext cx="1432868" cy="1198188"/>
            <a:chOff x="5367558" y="4849975"/>
            <a:chExt cx="1432868" cy="1198188"/>
          </a:xfrm>
        </p:grpSpPr>
        <p:sp>
          <p:nvSpPr>
            <p:cNvPr id="39" name="Espace réservé du texte 6">
              <a:extLst>
                <a:ext uri="{FF2B5EF4-FFF2-40B4-BE49-F238E27FC236}">
                  <a16:creationId xmlns:a16="http://schemas.microsoft.com/office/drawing/2014/main" id="{E9F7F083-68FD-9C4C-9D50-89A7EDE4FC22}"/>
                </a:ext>
              </a:extLst>
            </p:cNvPr>
            <p:cNvSpPr txBox="1">
              <a:spLocks/>
            </p:cNvSpPr>
            <p:nvPr/>
          </p:nvSpPr>
          <p:spPr>
            <a:xfrm>
              <a:off x="5525687" y="5678831"/>
              <a:ext cx="1274739"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Aft>
                  <a:spcPts val="600"/>
                </a:spcAft>
              </a:pPr>
              <a:r>
                <a:rPr lang="fr-FR" sz="1200">
                  <a:latin typeface="Degular Bold" panose="020B0804050503060204" pitchFamily="34" charset="0"/>
                </a:rPr>
                <a:t>1 500 € </a:t>
              </a:r>
              <a:br>
                <a:rPr lang="fr-FR" sz="1200">
                  <a:latin typeface="+mn-lt"/>
                </a:rPr>
              </a:br>
              <a:r>
                <a:rPr lang="fr-FR" sz="1200">
                  <a:latin typeface="+mn-lt"/>
                </a:rPr>
                <a:t>Learning Bonus</a:t>
              </a:r>
            </a:p>
          </p:txBody>
        </p:sp>
        <p:cxnSp>
          <p:nvCxnSpPr>
            <p:cNvPr id="41" name="Connecteur droit 40">
              <a:extLst>
                <a:ext uri="{FF2B5EF4-FFF2-40B4-BE49-F238E27FC236}">
                  <a16:creationId xmlns:a16="http://schemas.microsoft.com/office/drawing/2014/main" id="{47424ECD-51EC-5E83-8016-EF902CF05F1E}"/>
                </a:ext>
              </a:extLst>
            </p:cNvPr>
            <p:cNvCxnSpPr>
              <a:cxnSpLocks/>
            </p:cNvCxnSpPr>
            <p:nvPr/>
          </p:nvCxnSpPr>
          <p:spPr>
            <a:xfrm>
              <a:off x="5367558" y="5678831"/>
              <a:ext cx="0" cy="369332"/>
            </a:xfrm>
            <a:prstGeom prst="line">
              <a:avLst/>
            </a:prstGeom>
            <a:noFill/>
            <a:ln w="3175" cap="flat">
              <a:solidFill>
                <a:schemeClr val="accent1"/>
              </a:solidFill>
              <a:prstDash val="solid"/>
              <a:round/>
            </a:ln>
            <a:effectLst/>
          </p:spPr>
          <p:style>
            <a:lnRef idx="0">
              <a:scrgbClr r="0" g="0" b="0"/>
            </a:lnRef>
            <a:fillRef idx="0">
              <a:scrgbClr r="0" g="0" b="0"/>
            </a:fillRef>
            <a:effectRef idx="0">
              <a:scrgbClr r="0" g="0" b="0"/>
            </a:effectRef>
            <a:fontRef idx="none"/>
          </p:style>
        </p:cxnSp>
        <p:sp>
          <p:nvSpPr>
            <p:cNvPr id="55" name="Espace réservé du texte 6">
              <a:extLst>
                <a:ext uri="{FF2B5EF4-FFF2-40B4-BE49-F238E27FC236}">
                  <a16:creationId xmlns:a16="http://schemas.microsoft.com/office/drawing/2014/main" id="{593BB2C1-22D8-9277-241F-84BD6CF077F2}"/>
                </a:ext>
              </a:extLst>
            </p:cNvPr>
            <p:cNvSpPr txBox="1">
              <a:spLocks/>
            </p:cNvSpPr>
            <p:nvPr/>
          </p:nvSpPr>
          <p:spPr>
            <a:xfrm>
              <a:off x="5525688" y="4849975"/>
              <a:ext cx="920700" cy="430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Aft>
                  <a:spcPts val="600"/>
                </a:spcAft>
              </a:pPr>
              <a:r>
                <a:rPr lang="fr-FR" sz="2800">
                  <a:solidFill>
                    <a:schemeClr val="accent1"/>
                  </a:solidFill>
                </a:rPr>
                <a:t>4 </a:t>
              </a:r>
              <a:r>
                <a:rPr lang="fr-FR" sz="1800">
                  <a:latin typeface="Degular Bold" panose="020B0804050503060204" pitchFamily="34" charset="0"/>
                </a:rPr>
                <a:t>ANS</a:t>
              </a:r>
            </a:p>
          </p:txBody>
        </p:sp>
        <p:cxnSp>
          <p:nvCxnSpPr>
            <p:cNvPr id="62" name="Connecteur droit avec flèche 61">
              <a:extLst>
                <a:ext uri="{FF2B5EF4-FFF2-40B4-BE49-F238E27FC236}">
                  <a16:creationId xmlns:a16="http://schemas.microsoft.com/office/drawing/2014/main" id="{ADD38E2B-2E7F-47CC-FDAA-08767BB45CA7}"/>
                </a:ext>
              </a:extLst>
            </p:cNvPr>
            <p:cNvCxnSpPr>
              <a:cxnSpLocks/>
            </p:cNvCxnSpPr>
            <p:nvPr/>
          </p:nvCxnSpPr>
          <p:spPr>
            <a:xfrm>
              <a:off x="5367558" y="4970745"/>
              <a:ext cx="0" cy="514062"/>
            </a:xfrm>
            <a:prstGeom prst="straightConnector1">
              <a:avLst/>
            </a:prstGeom>
            <a:noFill/>
            <a:ln w="3175" cap="flat">
              <a:solidFill>
                <a:schemeClr val="accent1"/>
              </a:solidFill>
              <a:prstDash val="solid"/>
              <a:round/>
              <a:tailEnd type="oval"/>
            </a:ln>
            <a:effectLst/>
            <a:sp3d/>
          </p:spPr>
          <p:style>
            <a:lnRef idx="0">
              <a:scrgbClr r="0" g="0" b="0"/>
            </a:lnRef>
            <a:fillRef idx="0">
              <a:scrgbClr r="0" g="0" b="0"/>
            </a:fillRef>
            <a:effectRef idx="0">
              <a:scrgbClr r="0" g="0" b="0"/>
            </a:effectRef>
            <a:fontRef idx="none"/>
          </p:style>
        </p:cxnSp>
      </p:grpSp>
      <p:grpSp>
        <p:nvGrpSpPr>
          <p:cNvPr id="103" name="Groupe 102">
            <a:extLst>
              <a:ext uri="{FF2B5EF4-FFF2-40B4-BE49-F238E27FC236}">
                <a16:creationId xmlns:a16="http://schemas.microsoft.com/office/drawing/2014/main" id="{C421CCA4-C4FF-CA1F-1448-F3F1E412DAD0}"/>
              </a:ext>
            </a:extLst>
          </p:cNvPr>
          <p:cNvGrpSpPr/>
          <p:nvPr/>
        </p:nvGrpSpPr>
        <p:grpSpPr>
          <a:xfrm>
            <a:off x="3686645" y="4657714"/>
            <a:ext cx="1462408" cy="1198187"/>
            <a:chOff x="3543713" y="4849976"/>
            <a:chExt cx="1462408" cy="1198187"/>
          </a:xfrm>
        </p:grpSpPr>
        <p:sp>
          <p:nvSpPr>
            <p:cNvPr id="63" name="Espace réservé du texte 6">
              <a:extLst>
                <a:ext uri="{FF2B5EF4-FFF2-40B4-BE49-F238E27FC236}">
                  <a16:creationId xmlns:a16="http://schemas.microsoft.com/office/drawing/2014/main" id="{F7E70B10-22A9-DECD-D71D-26CFF804806F}"/>
                </a:ext>
              </a:extLst>
            </p:cNvPr>
            <p:cNvSpPr txBox="1">
              <a:spLocks/>
            </p:cNvSpPr>
            <p:nvPr/>
          </p:nvSpPr>
          <p:spPr>
            <a:xfrm>
              <a:off x="3701843" y="5678831"/>
              <a:ext cx="1304278" cy="184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Aft>
                  <a:spcPts val="600"/>
                </a:spcAft>
              </a:pPr>
              <a:r>
                <a:rPr lang="fr-FR" sz="1200">
                  <a:latin typeface="Degular Bold" panose="020B0804050503060204" pitchFamily="34" charset="0"/>
                </a:rPr>
                <a:t>3 jours </a:t>
              </a:r>
              <a:r>
                <a:rPr lang="fr-FR" sz="1200">
                  <a:latin typeface="+mn-lt"/>
                </a:rPr>
                <a:t>de congé</a:t>
              </a:r>
            </a:p>
          </p:txBody>
        </p:sp>
        <p:cxnSp>
          <p:nvCxnSpPr>
            <p:cNvPr id="64" name="Connecteur droit 63">
              <a:extLst>
                <a:ext uri="{FF2B5EF4-FFF2-40B4-BE49-F238E27FC236}">
                  <a16:creationId xmlns:a16="http://schemas.microsoft.com/office/drawing/2014/main" id="{625FE25F-83A0-7462-A890-D078786850D9}"/>
                </a:ext>
              </a:extLst>
            </p:cNvPr>
            <p:cNvCxnSpPr>
              <a:cxnSpLocks/>
            </p:cNvCxnSpPr>
            <p:nvPr/>
          </p:nvCxnSpPr>
          <p:spPr>
            <a:xfrm>
              <a:off x="3543713" y="5678831"/>
              <a:ext cx="0" cy="369332"/>
            </a:xfrm>
            <a:prstGeom prst="line">
              <a:avLst/>
            </a:prstGeom>
            <a:noFill/>
            <a:ln w="3175" cap="flat">
              <a:solidFill>
                <a:schemeClr val="accent1"/>
              </a:solidFill>
              <a:prstDash val="solid"/>
              <a:round/>
            </a:ln>
            <a:effectLst/>
          </p:spPr>
          <p:style>
            <a:lnRef idx="0">
              <a:scrgbClr r="0" g="0" b="0"/>
            </a:lnRef>
            <a:fillRef idx="0">
              <a:scrgbClr r="0" g="0" b="0"/>
            </a:fillRef>
            <a:effectRef idx="0">
              <a:scrgbClr r="0" g="0" b="0"/>
            </a:effectRef>
            <a:fontRef idx="none"/>
          </p:style>
        </p:cxnSp>
        <p:sp>
          <p:nvSpPr>
            <p:cNvPr id="65" name="Espace réservé du texte 6">
              <a:extLst>
                <a:ext uri="{FF2B5EF4-FFF2-40B4-BE49-F238E27FC236}">
                  <a16:creationId xmlns:a16="http://schemas.microsoft.com/office/drawing/2014/main" id="{EDD7DBC9-54A0-5A8A-C427-C4D2E450169F}"/>
                </a:ext>
              </a:extLst>
            </p:cNvPr>
            <p:cNvSpPr txBox="1">
              <a:spLocks/>
            </p:cNvSpPr>
            <p:nvPr/>
          </p:nvSpPr>
          <p:spPr>
            <a:xfrm>
              <a:off x="3701843" y="4849976"/>
              <a:ext cx="801856" cy="430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Aft>
                  <a:spcPts val="600"/>
                </a:spcAft>
              </a:pPr>
              <a:r>
                <a:rPr lang="fr-FR" sz="2800">
                  <a:solidFill>
                    <a:schemeClr val="accent1"/>
                  </a:solidFill>
                </a:rPr>
                <a:t>3 </a:t>
              </a:r>
              <a:r>
                <a:rPr lang="fr-FR" sz="1800">
                  <a:latin typeface="Degular Bold" panose="020B0804050503060204" pitchFamily="34" charset="0"/>
                </a:rPr>
                <a:t>ANS</a:t>
              </a:r>
            </a:p>
          </p:txBody>
        </p:sp>
        <p:cxnSp>
          <p:nvCxnSpPr>
            <p:cNvPr id="66" name="Connecteur droit avec flèche 65">
              <a:extLst>
                <a:ext uri="{FF2B5EF4-FFF2-40B4-BE49-F238E27FC236}">
                  <a16:creationId xmlns:a16="http://schemas.microsoft.com/office/drawing/2014/main" id="{CDC57E45-DDB6-44BB-F124-EB99A5757D74}"/>
                </a:ext>
              </a:extLst>
            </p:cNvPr>
            <p:cNvCxnSpPr>
              <a:cxnSpLocks/>
            </p:cNvCxnSpPr>
            <p:nvPr/>
          </p:nvCxnSpPr>
          <p:spPr>
            <a:xfrm>
              <a:off x="3543713" y="4970745"/>
              <a:ext cx="0" cy="514062"/>
            </a:xfrm>
            <a:prstGeom prst="straightConnector1">
              <a:avLst/>
            </a:prstGeom>
            <a:noFill/>
            <a:ln w="3175" cap="flat">
              <a:solidFill>
                <a:schemeClr val="accent1"/>
              </a:solidFill>
              <a:prstDash val="solid"/>
              <a:round/>
              <a:tailEnd type="oval"/>
            </a:ln>
            <a:effectLst/>
            <a:sp3d/>
          </p:spPr>
          <p:style>
            <a:lnRef idx="0">
              <a:scrgbClr r="0" g="0" b="0"/>
            </a:lnRef>
            <a:fillRef idx="0">
              <a:scrgbClr r="0" g="0" b="0"/>
            </a:fillRef>
            <a:effectRef idx="0">
              <a:scrgbClr r="0" g="0" b="0"/>
            </a:effectRef>
            <a:fontRef idx="none"/>
          </p:style>
        </p:cxnSp>
      </p:grpSp>
      <p:grpSp>
        <p:nvGrpSpPr>
          <p:cNvPr id="106" name="Groupe 105">
            <a:extLst>
              <a:ext uri="{FF2B5EF4-FFF2-40B4-BE49-F238E27FC236}">
                <a16:creationId xmlns:a16="http://schemas.microsoft.com/office/drawing/2014/main" id="{0C8AD8EF-9B56-F501-C123-293F1F85850B}"/>
              </a:ext>
            </a:extLst>
          </p:cNvPr>
          <p:cNvGrpSpPr/>
          <p:nvPr/>
        </p:nvGrpSpPr>
        <p:grpSpPr>
          <a:xfrm>
            <a:off x="7731643" y="4657713"/>
            <a:ext cx="1432868" cy="1198188"/>
            <a:chOff x="7009454" y="4849975"/>
            <a:chExt cx="1432868" cy="1198188"/>
          </a:xfrm>
        </p:grpSpPr>
        <p:sp>
          <p:nvSpPr>
            <p:cNvPr id="74" name="Espace réservé du texte 6">
              <a:extLst>
                <a:ext uri="{FF2B5EF4-FFF2-40B4-BE49-F238E27FC236}">
                  <a16:creationId xmlns:a16="http://schemas.microsoft.com/office/drawing/2014/main" id="{BD551EB0-7D13-EAED-B6A2-EF2C712064DF}"/>
                </a:ext>
              </a:extLst>
            </p:cNvPr>
            <p:cNvSpPr txBox="1">
              <a:spLocks/>
            </p:cNvSpPr>
            <p:nvPr/>
          </p:nvSpPr>
          <p:spPr>
            <a:xfrm>
              <a:off x="7167583" y="5678831"/>
              <a:ext cx="1274739" cy="184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Aft>
                  <a:spcPts val="600"/>
                </a:spcAft>
              </a:pPr>
              <a:r>
                <a:rPr lang="fr-FR" sz="1200">
                  <a:latin typeface="Degular Bold" panose="020B0804050503060204" pitchFamily="34" charset="0"/>
                </a:rPr>
                <a:t>5 jours </a:t>
              </a:r>
              <a:r>
                <a:rPr lang="fr-FR" sz="1200">
                  <a:latin typeface="+mn-lt"/>
                </a:rPr>
                <a:t>de congé</a:t>
              </a:r>
            </a:p>
          </p:txBody>
        </p:sp>
        <p:cxnSp>
          <p:nvCxnSpPr>
            <p:cNvPr id="75" name="Connecteur droit 74">
              <a:extLst>
                <a:ext uri="{FF2B5EF4-FFF2-40B4-BE49-F238E27FC236}">
                  <a16:creationId xmlns:a16="http://schemas.microsoft.com/office/drawing/2014/main" id="{0E761B32-AF0F-46E1-E6FF-0A79D7E33612}"/>
                </a:ext>
              </a:extLst>
            </p:cNvPr>
            <p:cNvCxnSpPr>
              <a:cxnSpLocks/>
            </p:cNvCxnSpPr>
            <p:nvPr/>
          </p:nvCxnSpPr>
          <p:spPr>
            <a:xfrm>
              <a:off x="7009454" y="5678831"/>
              <a:ext cx="0" cy="369332"/>
            </a:xfrm>
            <a:prstGeom prst="line">
              <a:avLst/>
            </a:prstGeom>
            <a:noFill/>
            <a:ln w="3175" cap="flat">
              <a:solidFill>
                <a:schemeClr val="accent1"/>
              </a:solidFill>
              <a:prstDash val="solid"/>
              <a:round/>
            </a:ln>
            <a:effectLst/>
          </p:spPr>
          <p:style>
            <a:lnRef idx="0">
              <a:scrgbClr r="0" g="0" b="0"/>
            </a:lnRef>
            <a:fillRef idx="0">
              <a:scrgbClr r="0" g="0" b="0"/>
            </a:fillRef>
            <a:effectRef idx="0">
              <a:scrgbClr r="0" g="0" b="0"/>
            </a:effectRef>
            <a:fontRef idx="none"/>
          </p:style>
        </p:cxnSp>
        <p:sp>
          <p:nvSpPr>
            <p:cNvPr id="76" name="Espace réservé du texte 6">
              <a:extLst>
                <a:ext uri="{FF2B5EF4-FFF2-40B4-BE49-F238E27FC236}">
                  <a16:creationId xmlns:a16="http://schemas.microsoft.com/office/drawing/2014/main" id="{4B80F6B0-4139-EE16-DF27-EB51B0EF290B}"/>
                </a:ext>
              </a:extLst>
            </p:cNvPr>
            <p:cNvSpPr txBox="1">
              <a:spLocks/>
            </p:cNvSpPr>
            <p:nvPr/>
          </p:nvSpPr>
          <p:spPr>
            <a:xfrm>
              <a:off x="7167584" y="4849975"/>
              <a:ext cx="920700" cy="430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Aft>
                  <a:spcPts val="600"/>
                </a:spcAft>
              </a:pPr>
              <a:r>
                <a:rPr lang="fr-FR" sz="2800">
                  <a:solidFill>
                    <a:schemeClr val="accent1"/>
                  </a:solidFill>
                </a:rPr>
                <a:t>5 </a:t>
              </a:r>
              <a:r>
                <a:rPr lang="fr-FR" sz="1800">
                  <a:latin typeface="Degular Bold" panose="020B0804050503060204" pitchFamily="34" charset="0"/>
                </a:rPr>
                <a:t>ANS</a:t>
              </a:r>
            </a:p>
          </p:txBody>
        </p:sp>
        <p:cxnSp>
          <p:nvCxnSpPr>
            <p:cNvPr id="77" name="Connecteur droit avec flèche 76">
              <a:extLst>
                <a:ext uri="{FF2B5EF4-FFF2-40B4-BE49-F238E27FC236}">
                  <a16:creationId xmlns:a16="http://schemas.microsoft.com/office/drawing/2014/main" id="{7086B676-235C-B854-A4BD-FB0DDAD8AA3C}"/>
                </a:ext>
              </a:extLst>
            </p:cNvPr>
            <p:cNvCxnSpPr>
              <a:cxnSpLocks/>
            </p:cNvCxnSpPr>
            <p:nvPr/>
          </p:nvCxnSpPr>
          <p:spPr>
            <a:xfrm>
              <a:off x="7009454" y="4970745"/>
              <a:ext cx="0" cy="514062"/>
            </a:xfrm>
            <a:prstGeom prst="straightConnector1">
              <a:avLst/>
            </a:prstGeom>
            <a:noFill/>
            <a:ln w="3175" cap="flat">
              <a:solidFill>
                <a:schemeClr val="accent1"/>
              </a:solidFill>
              <a:prstDash val="solid"/>
              <a:round/>
              <a:tailEnd type="oval"/>
            </a:ln>
            <a:effectLst/>
            <a:sp3d/>
          </p:spPr>
          <p:style>
            <a:lnRef idx="0">
              <a:scrgbClr r="0" g="0" b="0"/>
            </a:lnRef>
            <a:fillRef idx="0">
              <a:scrgbClr r="0" g="0" b="0"/>
            </a:fillRef>
            <a:effectRef idx="0">
              <a:scrgbClr r="0" g="0" b="0"/>
            </a:effectRef>
            <a:fontRef idx="none"/>
          </p:style>
        </p:cxnSp>
      </p:grpSp>
      <p:grpSp>
        <p:nvGrpSpPr>
          <p:cNvPr id="105" name="Groupe 104">
            <a:extLst>
              <a:ext uri="{FF2B5EF4-FFF2-40B4-BE49-F238E27FC236}">
                <a16:creationId xmlns:a16="http://schemas.microsoft.com/office/drawing/2014/main" id="{7C2F17F6-B19A-7DA0-5CE3-FBE7AF25F4E0}"/>
              </a:ext>
            </a:extLst>
          </p:cNvPr>
          <p:cNvGrpSpPr/>
          <p:nvPr/>
        </p:nvGrpSpPr>
        <p:grpSpPr>
          <a:xfrm>
            <a:off x="9739370" y="4657713"/>
            <a:ext cx="1432868" cy="1198188"/>
            <a:chOff x="8969237" y="4849975"/>
            <a:chExt cx="1432868" cy="1198188"/>
          </a:xfrm>
        </p:grpSpPr>
        <p:sp>
          <p:nvSpPr>
            <p:cNvPr id="78" name="Espace réservé du texte 6">
              <a:extLst>
                <a:ext uri="{FF2B5EF4-FFF2-40B4-BE49-F238E27FC236}">
                  <a16:creationId xmlns:a16="http://schemas.microsoft.com/office/drawing/2014/main" id="{30DE9D6A-2EFE-7A0E-1760-C2EA8F41D495}"/>
                </a:ext>
              </a:extLst>
            </p:cNvPr>
            <p:cNvSpPr txBox="1">
              <a:spLocks/>
            </p:cNvSpPr>
            <p:nvPr/>
          </p:nvSpPr>
          <p:spPr>
            <a:xfrm>
              <a:off x="9127366" y="5678831"/>
              <a:ext cx="1274739"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Aft>
                  <a:spcPts val="600"/>
                </a:spcAft>
              </a:pPr>
              <a:r>
                <a:rPr lang="fr-FR" sz="1200">
                  <a:latin typeface="Degular Bold" panose="020B0804050503060204" pitchFamily="34" charset="0"/>
                </a:rPr>
                <a:t>3000€</a:t>
              </a:r>
              <a:r>
                <a:rPr lang="fr-FR" sz="1200">
                  <a:latin typeface="+mn-lt"/>
                </a:rPr>
                <a:t> </a:t>
              </a:r>
              <a:br>
                <a:rPr lang="fr-FR" sz="1200">
                  <a:latin typeface="+mn-lt"/>
                </a:rPr>
              </a:br>
              <a:r>
                <a:rPr lang="fr-FR" sz="1200">
                  <a:latin typeface="+mn-lt"/>
                </a:rPr>
                <a:t>Learning Bonus</a:t>
              </a:r>
            </a:p>
          </p:txBody>
        </p:sp>
        <p:cxnSp>
          <p:nvCxnSpPr>
            <p:cNvPr id="79" name="Connecteur droit 78">
              <a:extLst>
                <a:ext uri="{FF2B5EF4-FFF2-40B4-BE49-F238E27FC236}">
                  <a16:creationId xmlns:a16="http://schemas.microsoft.com/office/drawing/2014/main" id="{14D2887F-5B28-C71A-A7DD-3131C868BED7}"/>
                </a:ext>
              </a:extLst>
            </p:cNvPr>
            <p:cNvCxnSpPr>
              <a:cxnSpLocks/>
            </p:cNvCxnSpPr>
            <p:nvPr/>
          </p:nvCxnSpPr>
          <p:spPr>
            <a:xfrm>
              <a:off x="8969237" y="5678831"/>
              <a:ext cx="0" cy="369332"/>
            </a:xfrm>
            <a:prstGeom prst="line">
              <a:avLst/>
            </a:prstGeom>
            <a:noFill/>
            <a:ln w="3175" cap="flat">
              <a:solidFill>
                <a:schemeClr val="accent1"/>
              </a:solidFill>
              <a:prstDash val="solid"/>
              <a:round/>
            </a:ln>
            <a:effectLst/>
          </p:spPr>
          <p:style>
            <a:lnRef idx="0">
              <a:scrgbClr r="0" g="0" b="0"/>
            </a:lnRef>
            <a:fillRef idx="0">
              <a:scrgbClr r="0" g="0" b="0"/>
            </a:fillRef>
            <a:effectRef idx="0">
              <a:scrgbClr r="0" g="0" b="0"/>
            </a:effectRef>
            <a:fontRef idx="none"/>
          </p:style>
        </p:cxnSp>
        <p:sp>
          <p:nvSpPr>
            <p:cNvPr id="80" name="Espace réservé du texte 6">
              <a:extLst>
                <a:ext uri="{FF2B5EF4-FFF2-40B4-BE49-F238E27FC236}">
                  <a16:creationId xmlns:a16="http://schemas.microsoft.com/office/drawing/2014/main" id="{13353498-D607-887E-0EC3-0E07813A8048}"/>
                </a:ext>
              </a:extLst>
            </p:cNvPr>
            <p:cNvSpPr txBox="1">
              <a:spLocks/>
            </p:cNvSpPr>
            <p:nvPr/>
          </p:nvSpPr>
          <p:spPr>
            <a:xfrm>
              <a:off x="9127366" y="4849975"/>
              <a:ext cx="951111" cy="430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Aft>
                  <a:spcPts val="600"/>
                </a:spcAft>
              </a:pPr>
              <a:r>
                <a:rPr lang="fr-FR" sz="2800">
                  <a:solidFill>
                    <a:schemeClr val="accent1"/>
                  </a:solidFill>
                </a:rPr>
                <a:t>6 </a:t>
              </a:r>
              <a:r>
                <a:rPr lang="fr-FR" sz="1800">
                  <a:latin typeface="Degular Bold" panose="020B0804050503060204" pitchFamily="34" charset="0"/>
                </a:rPr>
                <a:t>ANS</a:t>
              </a:r>
            </a:p>
          </p:txBody>
        </p:sp>
        <p:cxnSp>
          <p:nvCxnSpPr>
            <p:cNvPr id="81" name="Connecteur droit avec flèche 80">
              <a:extLst>
                <a:ext uri="{FF2B5EF4-FFF2-40B4-BE49-F238E27FC236}">
                  <a16:creationId xmlns:a16="http://schemas.microsoft.com/office/drawing/2014/main" id="{6265FFE1-2F09-59D3-A4BB-DA7E16E9AEFF}"/>
                </a:ext>
              </a:extLst>
            </p:cNvPr>
            <p:cNvCxnSpPr>
              <a:cxnSpLocks/>
            </p:cNvCxnSpPr>
            <p:nvPr/>
          </p:nvCxnSpPr>
          <p:spPr>
            <a:xfrm>
              <a:off x="8969237" y="4970745"/>
              <a:ext cx="0" cy="514062"/>
            </a:xfrm>
            <a:prstGeom prst="straightConnector1">
              <a:avLst/>
            </a:prstGeom>
            <a:noFill/>
            <a:ln w="3175" cap="flat">
              <a:solidFill>
                <a:schemeClr val="accent1"/>
              </a:solidFill>
              <a:prstDash val="solid"/>
              <a:round/>
              <a:tailEnd type="oval"/>
            </a:ln>
            <a:effectLst/>
            <a:sp3d/>
          </p:spPr>
          <p:style>
            <a:lnRef idx="0">
              <a:scrgbClr r="0" g="0" b="0"/>
            </a:lnRef>
            <a:fillRef idx="0">
              <a:scrgbClr r="0" g="0" b="0"/>
            </a:fillRef>
            <a:effectRef idx="0">
              <a:scrgbClr r="0" g="0" b="0"/>
            </a:effectRef>
            <a:fontRef idx="none"/>
          </p:style>
        </p:cxnSp>
      </p:grpSp>
      <p:sp>
        <p:nvSpPr>
          <p:cNvPr id="90" name="Espace réservé du texte 7">
            <a:extLst>
              <a:ext uri="{FF2B5EF4-FFF2-40B4-BE49-F238E27FC236}">
                <a16:creationId xmlns:a16="http://schemas.microsoft.com/office/drawing/2014/main" id="{861C1C28-3444-47F9-FC92-0B38F3461381}"/>
              </a:ext>
            </a:extLst>
          </p:cNvPr>
          <p:cNvSpPr txBox="1">
            <a:spLocks/>
          </p:cNvSpPr>
          <p:nvPr/>
        </p:nvSpPr>
        <p:spPr>
          <a:xfrm>
            <a:off x="719443" y="3328769"/>
            <a:ext cx="2805637" cy="27699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r>
              <a:rPr lang="fr-FR" sz="1800">
                <a:latin typeface="Degular Bold" panose="020B0804050503060204" pitchFamily="34" charset="0"/>
              </a:rPr>
              <a:t>Dès la première année </a:t>
            </a:r>
          </a:p>
        </p:txBody>
      </p:sp>
      <p:sp>
        <p:nvSpPr>
          <p:cNvPr id="107" name="Espace réservé du texte 6">
            <a:extLst>
              <a:ext uri="{FF2B5EF4-FFF2-40B4-BE49-F238E27FC236}">
                <a16:creationId xmlns:a16="http://schemas.microsoft.com/office/drawing/2014/main" id="{1423660F-B73B-D751-2D52-F8781B4CB1C0}"/>
              </a:ext>
            </a:extLst>
          </p:cNvPr>
          <p:cNvSpPr txBox="1">
            <a:spLocks/>
          </p:cNvSpPr>
          <p:nvPr/>
        </p:nvSpPr>
        <p:spPr>
          <a:xfrm>
            <a:off x="719442" y="3778579"/>
            <a:ext cx="2636054" cy="4139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marL="266700" indent="-266700" hangingPunct="1">
              <a:lnSpc>
                <a:spcPct val="90000"/>
              </a:lnSpc>
              <a:spcBef>
                <a:spcPts val="300"/>
              </a:spcBef>
              <a:spcAft>
                <a:spcPts val="300"/>
              </a:spcAft>
              <a:buClr>
                <a:schemeClr val="accent1"/>
              </a:buClr>
              <a:buFont typeface="Arial" panose="020B0604020202020204" pitchFamily="34" charset="0"/>
              <a:buChar char="•"/>
            </a:pPr>
            <a:r>
              <a:rPr lang="fr-FR" sz="1200" err="1">
                <a:latin typeface="+mn-lt"/>
              </a:rPr>
              <a:t>ClassPass</a:t>
            </a:r>
            <a:endParaRPr lang="fr-FR" sz="1200">
              <a:latin typeface="+mn-lt"/>
            </a:endParaRPr>
          </a:p>
          <a:p>
            <a:pPr marL="266700" indent="-266700" hangingPunct="1">
              <a:lnSpc>
                <a:spcPct val="90000"/>
              </a:lnSpc>
              <a:spcBef>
                <a:spcPts val="300"/>
              </a:spcBef>
              <a:spcAft>
                <a:spcPts val="300"/>
              </a:spcAft>
              <a:buClr>
                <a:schemeClr val="accent1"/>
              </a:buClr>
              <a:buFont typeface="Arial" panose="020B0604020202020204" pitchFamily="34" charset="0"/>
              <a:buChar char="•"/>
            </a:pPr>
            <a:r>
              <a:rPr lang="fr-FR" sz="1200">
                <a:latin typeface="+mn-lt"/>
              </a:rPr>
              <a:t>Places en crèche</a:t>
            </a:r>
          </a:p>
        </p:txBody>
      </p:sp>
      <p:sp>
        <p:nvSpPr>
          <p:cNvPr id="113" name="Espace réservé du numéro de diapositive 112">
            <a:extLst>
              <a:ext uri="{FF2B5EF4-FFF2-40B4-BE49-F238E27FC236}">
                <a16:creationId xmlns:a16="http://schemas.microsoft.com/office/drawing/2014/main" id="{BF735D9D-FC5B-C706-3CDE-A58ECB752C12}"/>
              </a:ext>
            </a:extLst>
          </p:cNvPr>
          <p:cNvSpPr>
            <a:spLocks noGrp="1"/>
          </p:cNvSpPr>
          <p:nvPr>
            <p:ph type="sldNum" sz="quarter" idx="10"/>
          </p:nvPr>
        </p:nvSpPr>
        <p:spPr/>
        <p:txBody>
          <a:bodyPr/>
          <a:lstStyle/>
          <a:p>
            <a:fld id="{86CB4B4D-7CA3-9044-876B-883B54F8677D}" type="slidenum">
              <a:rPr lang="fr-FR" smtClean="0"/>
              <a:pPr/>
              <a:t>19</a:t>
            </a:fld>
            <a:endParaRPr lang="fr-FR"/>
          </a:p>
        </p:txBody>
      </p:sp>
      <p:sp>
        <p:nvSpPr>
          <p:cNvPr id="114" name="object 25">
            <a:extLst>
              <a:ext uri="{FF2B5EF4-FFF2-40B4-BE49-F238E27FC236}">
                <a16:creationId xmlns:a16="http://schemas.microsoft.com/office/drawing/2014/main" id="{1D1001C1-165F-08D7-46DC-3422C9C06934}"/>
              </a:ext>
            </a:extLst>
          </p:cNvPr>
          <p:cNvSpPr/>
          <p:nvPr/>
        </p:nvSpPr>
        <p:spPr>
          <a:xfrm>
            <a:off x="551264" y="6340087"/>
            <a:ext cx="11089114" cy="1"/>
          </a:xfrm>
          <a:prstGeom prst="line">
            <a:avLst/>
          </a:prstGeom>
          <a:ln w="10470">
            <a:solidFill>
              <a:schemeClr val="accent2"/>
            </a:solidFill>
          </a:ln>
        </p:spPr>
        <p:txBody>
          <a:bodyPr lIns="45719" rIns="45719"/>
          <a:lstStyle/>
          <a:p>
            <a:endParaRPr/>
          </a:p>
        </p:txBody>
      </p:sp>
    </p:spTree>
    <p:extLst>
      <p:ext uri="{BB962C8B-B14F-4D97-AF65-F5344CB8AC3E}">
        <p14:creationId xmlns:p14="http://schemas.microsoft.com/office/powerpoint/2010/main" val="4248493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29F78-BCD2-D252-E8A8-472B751B3C4F}"/>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FEAF83FF-3C57-0A4A-B57F-EB22AF75D2A5}"/>
              </a:ext>
            </a:extLst>
          </p:cNvPr>
          <p:cNvSpPr/>
          <p:nvPr/>
        </p:nvSpPr>
        <p:spPr>
          <a:xfrm>
            <a:off x="0" y="2499200"/>
            <a:ext cx="12192000" cy="4358799"/>
          </a:xfrm>
          <a:prstGeom prst="rect">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Degular Regular"/>
            </a:endParaRPr>
          </a:p>
        </p:txBody>
      </p:sp>
      <p:sp>
        <p:nvSpPr>
          <p:cNvPr id="7" name="Espace réservé du texte 6">
            <a:extLst>
              <a:ext uri="{FF2B5EF4-FFF2-40B4-BE49-F238E27FC236}">
                <a16:creationId xmlns:a16="http://schemas.microsoft.com/office/drawing/2014/main" id="{019804E7-88F9-5A78-14D9-F4CD91AAFE81}"/>
              </a:ext>
            </a:extLst>
          </p:cNvPr>
          <p:cNvSpPr>
            <a:spLocks noGrp="1"/>
          </p:cNvSpPr>
          <p:nvPr>
            <p:ph type="body" sz="quarter" idx="1"/>
          </p:nvPr>
        </p:nvSpPr>
        <p:spPr>
          <a:xfrm>
            <a:off x="551263" y="1165322"/>
            <a:ext cx="11089472" cy="994111"/>
          </a:xfrm>
        </p:spPr>
        <p:txBody>
          <a:bodyPr>
            <a:normAutofit/>
          </a:bodyPr>
          <a:lstStyle/>
          <a:p>
            <a:pPr algn="ctr"/>
            <a:r>
              <a:rPr lang="fr-FR" sz="2800"/>
              <a:t>Nous sommes un cabinet de conseil </a:t>
            </a:r>
            <a:r>
              <a:rPr lang="fr-FR" sz="2800" i="1">
                <a:solidFill>
                  <a:schemeClr val="accent1"/>
                </a:solidFill>
                <a:latin typeface="Brill" panose="020F0602050406030203" pitchFamily="34" charset="0"/>
                <a:ea typeface="Brill" panose="020F0602050406030203" pitchFamily="34" charset="0"/>
              </a:rPr>
              <a:t>multi-spécialiste.</a:t>
            </a:r>
          </a:p>
          <a:p>
            <a:pPr algn="ctr"/>
            <a:r>
              <a:rPr lang="fr-FR" sz="2800"/>
              <a:t>Nous sommes </a:t>
            </a:r>
            <a:r>
              <a:rPr lang="fr-FR" sz="2800" i="1">
                <a:solidFill>
                  <a:schemeClr val="accent1"/>
                </a:solidFill>
                <a:latin typeface="Brill" panose="020F0602050406030203" pitchFamily="34" charset="0"/>
                <a:ea typeface="Brill" panose="020F0602050406030203" pitchFamily="34" charset="0"/>
              </a:rPr>
              <a:t>l’Empowering Ecosystem.</a:t>
            </a:r>
          </a:p>
        </p:txBody>
      </p:sp>
      <p:sp>
        <p:nvSpPr>
          <p:cNvPr id="8" name="Espace réservé du texte 6">
            <a:extLst>
              <a:ext uri="{FF2B5EF4-FFF2-40B4-BE49-F238E27FC236}">
                <a16:creationId xmlns:a16="http://schemas.microsoft.com/office/drawing/2014/main" id="{18696E7F-91BA-A8CC-D8DA-B678545E644B}"/>
              </a:ext>
            </a:extLst>
          </p:cNvPr>
          <p:cNvSpPr txBox="1">
            <a:spLocks/>
          </p:cNvSpPr>
          <p:nvPr/>
        </p:nvSpPr>
        <p:spPr>
          <a:xfrm>
            <a:off x="612467" y="4626028"/>
            <a:ext cx="2205790" cy="100549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algn="ctr" hangingPunct="1"/>
            <a:r>
              <a:rPr lang="fr-FR">
                <a:solidFill>
                  <a:schemeClr val="bg1"/>
                </a:solidFill>
                <a:latin typeface="+mn-lt"/>
              </a:rPr>
              <a:t>Réunis dans un écosystème</a:t>
            </a:r>
            <a:br>
              <a:rPr lang="fr-FR">
                <a:solidFill>
                  <a:schemeClr val="bg1"/>
                </a:solidFill>
                <a:latin typeface="+mn-lt"/>
              </a:rPr>
            </a:br>
            <a:r>
              <a:rPr lang="fr-FR">
                <a:solidFill>
                  <a:schemeClr val="bg1"/>
                </a:solidFill>
                <a:latin typeface="+mn-lt"/>
              </a:rPr>
              <a:t>où l’unicité et la variété</a:t>
            </a:r>
            <a:br>
              <a:rPr lang="fr-FR">
                <a:solidFill>
                  <a:schemeClr val="bg1"/>
                </a:solidFill>
                <a:latin typeface="+mn-lt"/>
              </a:rPr>
            </a:br>
            <a:r>
              <a:rPr lang="fr-FR">
                <a:solidFill>
                  <a:schemeClr val="bg1"/>
                </a:solidFill>
                <a:latin typeface="+mn-lt"/>
              </a:rPr>
              <a:t>font la différence</a:t>
            </a:r>
            <a:br>
              <a:rPr lang="fr-FR">
                <a:solidFill>
                  <a:schemeClr val="bg1"/>
                </a:solidFill>
                <a:latin typeface="+mn-lt"/>
              </a:rPr>
            </a:br>
            <a:r>
              <a:rPr lang="fr-FR">
                <a:solidFill>
                  <a:schemeClr val="bg1"/>
                </a:solidFill>
                <a:latin typeface="+mn-lt"/>
              </a:rPr>
              <a:t>et la richesse. </a:t>
            </a:r>
          </a:p>
        </p:txBody>
      </p:sp>
      <p:sp>
        <p:nvSpPr>
          <p:cNvPr id="13" name="Espace réservé du texte 6">
            <a:extLst>
              <a:ext uri="{FF2B5EF4-FFF2-40B4-BE49-F238E27FC236}">
                <a16:creationId xmlns:a16="http://schemas.microsoft.com/office/drawing/2014/main" id="{443CF740-16CC-B40B-7BC6-552D22E4CE39}"/>
              </a:ext>
            </a:extLst>
          </p:cNvPr>
          <p:cNvSpPr txBox="1">
            <a:spLocks/>
          </p:cNvSpPr>
          <p:nvPr/>
        </p:nvSpPr>
        <p:spPr>
          <a:xfrm>
            <a:off x="484702" y="3397345"/>
            <a:ext cx="2461319" cy="80439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fontScale="62500" lnSpcReduction="20000"/>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algn="ctr" hangingPunct="1"/>
            <a:r>
              <a:rPr lang="fr-FR" sz="8000">
                <a:ln w="9525" cap="flat">
                  <a:solidFill>
                    <a:srgbClr val="FFFFFF"/>
                  </a:solidFill>
                  <a:prstDash val="solid"/>
                  <a:round/>
                </a:ln>
              </a:rPr>
              <a:t>130</a:t>
            </a:r>
            <a:br>
              <a:rPr lang="fr-FR">
                <a:solidFill>
                  <a:schemeClr val="accent1"/>
                </a:solidFill>
              </a:rPr>
            </a:br>
            <a:r>
              <a:rPr lang="fr-FR" sz="2200">
                <a:solidFill>
                  <a:schemeClr val="accent1"/>
                </a:solidFill>
              </a:rPr>
              <a:t>collaborateurs</a:t>
            </a:r>
            <a:endParaRPr lang="fr-FR">
              <a:solidFill>
                <a:schemeClr val="accent1"/>
              </a:solidFill>
            </a:endParaRPr>
          </a:p>
        </p:txBody>
      </p:sp>
      <p:sp>
        <p:nvSpPr>
          <p:cNvPr id="18" name="Espace réservé du texte 6">
            <a:extLst>
              <a:ext uri="{FF2B5EF4-FFF2-40B4-BE49-F238E27FC236}">
                <a16:creationId xmlns:a16="http://schemas.microsoft.com/office/drawing/2014/main" id="{176D05FE-9FEF-2551-F7E6-80CDA49E04AB}"/>
              </a:ext>
            </a:extLst>
          </p:cNvPr>
          <p:cNvSpPr txBox="1">
            <a:spLocks/>
          </p:cNvSpPr>
          <p:nvPr/>
        </p:nvSpPr>
        <p:spPr>
          <a:xfrm>
            <a:off x="3535946" y="4626028"/>
            <a:ext cx="2205791" cy="100549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algn="ctr" hangingPunct="1"/>
            <a:r>
              <a:rPr lang="fr-FR">
                <a:solidFill>
                  <a:schemeClr val="bg1"/>
                </a:solidFill>
                <a:latin typeface="+mn-lt"/>
              </a:rPr>
              <a:t>Nos collaborateurs</a:t>
            </a:r>
            <a:br>
              <a:rPr lang="fr-FR">
                <a:solidFill>
                  <a:schemeClr val="bg1"/>
                </a:solidFill>
                <a:latin typeface="+mn-lt"/>
              </a:rPr>
            </a:br>
            <a:r>
              <a:rPr lang="fr-FR">
                <a:solidFill>
                  <a:schemeClr val="bg1"/>
                </a:solidFill>
                <a:latin typeface="+mn-lt"/>
              </a:rPr>
              <a:t>sont notre ressource</a:t>
            </a:r>
            <a:br>
              <a:rPr lang="fr-FR">
                <a:solidFill>
                  <a:schemeClr val="bg1"/>
                </a:solidFill>
                <a:latin typeface="+mn-lt"/>
              </a:rPr>
            </a:br>
            <a:r>
              <a:rPr lang="fr-FR">
                <a:solidFill>
                  <a:schemeClr val="bg1"/>
                </a:solidFill>
                <a:latin typeface="+mn-lt"/>
              </a:rPr>
              <a:t>la plus précieuse.</a:t>
            </a:r>
            <a:br>
              <a:rPr lang="fr-FR">
                <a:solidFill>
                  <a:schemeClr val="bg1"/>
                </a:solidFill>
                <a:latin typeface="+mn-lt"/>
              </a:rPr>
            </a:br>
            <a:r>
              <a:rPr lang="fr-FR">
                <a:solidFill>
                  <a:schemeClr val="bg1"/>
                </a:solidFill>
                <a:latin typeface="+mn-lt"/>
              </a:rPr>
              <a:t>Nos embauches sont en CDI. </a:t>
            </a:r>
          </a:p>
        </p:txBody>
      </p:sp>
      <p:sp>
        <p:nvSpPr>
          <p:cNvPr id="19" name="Espace réservé du texte 6">
            <a:extLst>
              <a:ext uri="{FF2B5EF4-FFF2-40B4-BE49-F238E27FC236}">
                <a16:creationId xmlns:a16="http://schemas.microsoft.com/office/drawing/2014/main" id="{3581D3D5-E498-62D2-565B-1EF171A72813}"/>
              </a:ext>
            </a:extLst>
          </p:cNvPr>
          <p:cNvSpPr txBox="1">
            <a:spLocks/>
          </p:cNvSpPr>
          <p:nvPr/>
        </p:nvSpPr>
        <p:spPr>
          <a:xfrm>
            <a:off x="3408184" y="3397345"/>
            <a:ext cx="2461319" cy="80439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fontScale="62500" lnSpcReduction="20000"/>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algn="ctr" hangingPunct="1"/>
            <a:r>
              <a:rPr lang="fr-FR" sz="8000">
                <a:ln w="9525" cap="flat">
                  <a:solidFill>
                    <a:srgbClr val="FFFFFF"/>
                  </a:solidFill>
                  <a:prstDash val="solid"/>
                  <a:round/>
                </a:ln>
              </a:rPr>
              <a:t>29 ans</a:t>
            </a:r>
            <a:br>
              <a:rPr lang="fr-FR">
                <a:solidFill>
                  <a:schemeClr val="accent1"/>
                </a:solidFill>
              </a:rPr>
            </a:br>
            <a:r>
              <a:rPr lang="fr-FR" sz="2200">
                <a:solidFill>
                  <a:schemeClr val="accent1"/>
                </a:solidFill>
              </a:rPr>
              <a:t>Moyenne d’âge</a:t>
            </a:r>
          </a:p>
          <a:p>
            <a:pPr algn="ctr" hangingPunct="1"/>
            <a:endParaRPr lang="fr-FR">
              <a:solidFill>
                <a:schemeClr val="accent1"/>
              </a:solidFill>
            </a:endParaRPr>
          </a:p>
        </p:txBody>
      </p:sp>
      <p:sp>
        <p:nvSpPr>
          <p:cNvPr id="20" name="Espace réservé du texte 6">
            <a:extLst>
              <a:ext uri="{FF2B5EF4-FFF2-40B4-BE49-F238E27FC236}">
                <a16:creationId xmlns:a16="http://schemas.microsoft.com/office/drawing/2014/main" id="{954D4E88-341D-18DC-BE60-DC864037F4AF}"/>
              </a:ext>
            </a:extLst>
          </p:cNvPr>
          <p:cNvSpPr txBox="1">
            <a:spLocks/>
          </p:cNvSpPr>
          <p:nvPr/>
        </p:nvSpPr>
        <p:spPr>
          <a:xfrm>
            <a:off x="6459427" y="4626028"/>
            <a:ext cx="2205790" cy="100549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algn="ctr" hangingPunct="1"/>
            <a:r>
              <a:rPr lang="fr-FR" dirty="0">
                <a:solidFill>
                  <a:schemeClr val="bg1"/>
                </a:solidFill>
                <a:latin typeface="+mn-lt"/>
              </a:rPr>
              <a:t>Via 3 spécialités : </a:t>
            </a:r>
          </a:p>
          <a:p>
            <a:pPr algn="ctr" hangingPunct="1"/>
            <a:r>
              <a:rPr lang="fr-FR" dirty="0">
                <a:solidFill>
                  <a:schemeClr val="bg1"/>
                </a:solidFill>
                <a:latin typeface="+mn-lt"/>
              </a:rPr>
              <a:t>Finance, Transformation digitale et Data. </a:t>
            </a:r>
          </a:p>
        </p:txBody>
      </p:sp>
      <p:sp>
        <p:nvSpPr>
          <p:cNvPr id="21" name="Espace réservé du texte 6">
            <a:extLst>
              <a:ext uri="{FF2B5EF4-FFF2-40B4-BE49-F238E27FC236}">
                <a16:creationId xmlns:a16="http://schemas.microsoft.com/office/drawing/2014/main" id="{91649230-DA4D-7C01-0978-625B4EDF23A3}"/>
              </a:ext>
            </a:extLst>
          </p:cNvPr>
          <p:cNvSpPr txBox="1">
            <a:spLocks/>
          </p:cNvSpPr>
          <p:nvPr/>
        </p:nvSpPr>
        <p:spPr>
          <a:xfrm>
            <a:off x="6331666" y="3397345"/>
            <a:ext cx="2461319" cy="80439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fontScale="62500" lnSpcReduction="20000"/>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algn="ctr" hangingPunct="1"/>
            <a:r>
              <a:rPr lang="fr-FR" sz="8000">
                <a:ln w="9525" cap="flat">
                  <a:solidFill>
                    <a:srgbClr val="FFFFFF"/>
                  </a:solidFill>
                  <a:prstDash val="solid"/>
                  <a:round/>
                </a:ln>
              </a:rPr>
              <a:t>13M€</a:t>
            </a:r>
          </a:p>
          <a:p>
            <a:pPr algn="ctr" hangingPunct="1"/>
            <a:r>
              <a:rPr lang="fr-FR" sz="2200">
                <a:solidFill>
                  <a:schemeClr val="accent1"/>
                </a:solidFill>
              </a:rPr>
              <a:t>de chiffre d’affaires</a:t>
            </a:r>
          </a:p>
        </p:txBody>
      </p:sp>
      <p:sp>
        <p:nvSpPr>
          <p:cNvPr id="22" name="Espace réservé du texte 6">
            <a:extLst>
              <a:ext uri="{FF2B5EF4-FFF2-40B4-BE49-F238E27FC236}">
                <a16:creationId xmlns:a16="http://schemas.microsoft.com/office/drawing/2014/main" id="{E1D64DFB-8315-81E0-79C5-0C1D90803544}"/>
              </a:ext>
            </a:extLst>
          </p:cNvPr>
          <p:cNvSpPr txBox="1">
            <a:spLocks/>
          </p:cNvSpPr>
          <p:nvPr/>
        </p:nvSpPr>
        <p:spPr>
          <a:xfrm>
            <a:off x="9382907" y="4626028"/>
            <a:ext cx="2205789" cy="100549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algn="ctr" hangingPunct="1"/>
            <a:r>
              <a:rPr lang="fr-FR">
                <a:solidFill>
                  <a:schemeClr val="bg1"/>
                </a:solidFill>
                <a:latin typeface="+mn-lt"/>
              </a:rPr>
              <a:t>Réalisé dans le secteur financier et nous poursuivons</a:t>
            </a:r>
            <a:br>
              <a:rPr lang="fr-FR">
                <a:solidFill>
                  <a:schemeClr val="bg1"/>
                </a:solidFill>
                <a:latin typeface="+mn-lt"/>
              </a:rPr>
            </a:br>
            <a:r>
              <a:rPr lang="fr-FR">
                <a:solidFill>
                  <a:schemeClr val="bg1"/>
                </a:solidFill>
                <a:latin typeface="+mn-lt"/>
              </a:rPr>
              <a:t>notre diversification.</a:t>
            </a:r>
          </a:p>
        </p:txBody>
      </p:sp>
      <p:sp>
        <p:nvSpPr>
          <p:cNvPr id="23" name="Espace réservé du texte 6">
            <a:extLst>
              <a:ext uri="{FF2B5EF4-FFF2-40B4-BE49-F238E27FC236}">
                <a16:creationId xmlns:a16="http://schemas.microsoft.com/office/drawing/2014/main" id="{25A143F8-1A0D-E516-C5D6-8C43802E2545}"/>
              </a:ext>
            </a:extLst>
          </p:cNvPr>
          <p:cNvSpPr txBox="1">
            <a:spLocks/>
          </p:cNvSpPr>
          <p:nvPr/>
        </p:nvSpPr>
        <p:spPr>
          <a:xfrm>
            <a:off x="9255147" y="3397345"/>
            <a:ext cx="2461319" cy="80439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fontScale="62500" lnSpcReduction="20000"/>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algn="ctr" hangingPunct="1"/>
            <a:r>
              <a:rPr lang="fr-FR" sz="8000">
                <a:ln w="9525" cap="flat">
                  <a:solidFill>
                    <a:srgbClr val="FFFFFF"/>
                  </a:solidFill>
                  <a:prstDash val="solid"/>
                  <a:round/>
                </a:ln>
              </a:rPr>
              <a:t>80%</a:t>
            </a:r>
            <a:br>
              <a:rPr lang="fr-FR">
                <a:solidFill>
                  <a:schemeClr val="accent1"/>
                </a:solidFill>
              </a:rPr>
            </a:br>
            <a:r>
              <a:rPr lang="fr-FR" sz="2200">
                <a:solidFill>
                  <a:schemeClr val="accent1"/>
                </a:solidFill>
              </a:rPr>
              <a:t>du chiffre d’affaires</a:t>
            </a:r>
          </a:p>
        </p:txBody>
      </p:sp>
      <p:cxnSp>
        <p:nvCxnSpPr>
          <p:cNvPr id="2" name="Connecteur droit 1">
            <a:extLst>
              <a:ext uri="{FF2B5EF4-FFF2-40B4-BE49-F238E27FC236}">
                <a16:creationId xmlns:a16="http://schemas.microsoft.com/office/drawing/2014/main" id="{CE8D1333-AB30-90F0-B75F-EFAA9131F187}"/>
              </a:ext>
            </a:extLst>
          </p:cNvPr>
          <p:cNvCxnSpPr>
            <a:cxnSpLocks/>
          </p:cNvCxnSpPr>
          <p:nvPr/>
        </p:nvCxnSpPr>
        <p:spPr>
          <a:xfrm>
            <a:off x="3177101" y="4667646"/>
            <a:ext cx="0" cy="770021"/>
          </a:xfrm>
          <a:prstGeom prst="line">
            <a:avLst/>
          </a:prstGeom>
          <a:noFill/>
          <a:ln w="3175" cap="flat">
            <a:solidFill>
              <a:schemeClr val="accent1"/>
            </a:solidFill>
            <a:prstDash val="solid"/>
            <a:round/>
          </a:ln>
          <a:effectLst/>
        </p:spPr>
        <p:style>
          <a:lnRef idx="0">
            <a:scrgbClr r="0" g="0" b="0"/>
          </a:lnRef>
          <a:fillRef idx="0">
            <a:scrgbClr r="0" g="0" b="0"/>
          </a:fillRef>
          <a:effectRef idx="0">
            <a:scrgbClr r="0" g="0" b="0"/>
          </a:effectRef>
          <a:fontRef idx="none"/>
        </p:style>
      </p:cxnSp>
      <p:cxnSp>
        <p:nvCxnSpPr>
          <p:cNvPr id="4" name="Connecteur droit 3">
            <a:extLst>
              <a:ext uri="{FF2B5EF4-FFF2-40B4-BE49-F238E27FC236}">
                <a16:creationId xmlns:a16="http://schemas.microsoft.com/office/drawing/2014/main" id="{3AEE9993-FF69-6890-DA02-B13812040855}"/>
              </a:ext>
            </a:extLst>
          </p:cNvPr>
          <p:cNvCxnSpPr>
            <a:cxnSpLocks/>
          </p:cNvCxnSpPr>
          <p:nvPr/>
        </p:nvCxnSpPr>
        <p:spPr>
          <a:xfrm>
            <a:off x="6100582" y="4667646"/>
            <a:ext cx="0" cy="770021"/>
          </a:xfrm>
          <a:prstGeom prst="line">
            <a:avLst/>
          </a:prstGeom>
          <a:noFill/>
          <a:ln w="3175" cap="flat">
            <a:solidFill>
              <a:schemeClr val="accent1"/>
            </a:solidFill>
            <a:prstDash val="solid"/>
            <a:round/>
          </a:ln>
          <a:effectLst/>
        </p:spPr>
        <p:style>
          <a:lnRef idx="0">
            <a:scrgbClr r="0" g="0" b="0"/>
          </a:lnRef>
          <a:fillRef idx="0">
            <a:scrgbClr r="0" g="0" b="0"/>
          </a:fillRef>
          <a:effectRef idx="0">
            <a:scrgbClr r="0" g="0" b="0"/>
          </a:effectRef>
          <a:fontRef idx="none"/>
        </p:style>
      </p:cxnSp>
      <p:cxnSp>
        <p:nvCxnSpPr>
          <p:cNvPr id="5" name="Connecteur droit 4">
            <a:extLst>
              <a:ext uri="{FF2B5EF4-FFF2-40B4-BE49-F238E27FC236}">
                <a16:creationId xmlns:a16="http://schemas.microsoft.com/office/drawing/2014/main" id="{33368BFD-2ED9-882A-FF05-B4C6955206A4}"/>
              </a:ext>
            </a:extLst>
          </p:cNvPr>
          <p:cNvCxnSpPr>
            <a:cxnSpLocks/>
          </p:cNvCxnSpPr>
          <p:nvPr/>
        </p:nvCxnSpPr>
        <p:spPr>
          <a:xfrm>
            <a:off x="9024062" y="4667646"/>
            <a:ext cx="0" cy="770021"/>
          </a:xfrm>
          <a:prstGeom prst="line">
            <a:avLst/>
          </a:prstGeom>
          <a:noFill/>
          <a:ln w="3175" cap="flat">
            <a:solidFill>
              <a:schemeClr val="accent1"/>
            </a:solidFill>
            <a:prstDash val="solid"/>
            <a:round/>
          </a:ln>
          <a:effectLst/>
        </p:spPr>
        <p:style>
          <a:lnRef idx="0">
            <a:scrgbClr r="0" g="0" b="0"/>
          </a:lnRef>
          <a:fillRef idx="0">
            <a:scrgbClr r="0" g="0" b="0"/>
          </a:fillRef>
          <a:effectRef idx="0">
            <a:scrgbClr r="0" g="0" b="0"/>
          </a:effectRef>
          <a:fontRef idx="none"/>
        </p:style>
      </p:cxnSp>
      <p:sp>
        <p:nvSpPr>
          <p:cNvPr id="9" name="Espace réservé du numéro de diapositive 5">
            <a:extLst>
              <a:ext uri="{FF2B5EF4-FFF2-40B4-BE49-F238E27FC236}">
                <a16:creationId xmlns:a16="http://schemas.microsoft.com/office/drawing/2014/main" id="{6CAE9F95-1AEA-60B4-1D4A-E123A4C0A995}"/>
              </a:ext>
            </a:extLst>
          </p:cNvPr>
          <p:cNvSpPr>
            <a:spLocks noGrp="1"/>
          </p:cNvSpPr>
          <p:nvPr>
            <p:ph type="sldNum" sz="quarter" idx="10"/>
          </p:nvPr>
        </p:nvSpPr>
        <p:spPr>
          <a:xfrm>
            <a:off x="11820525" y="6574990"/>
            <a:ext cx="174728" cy="123111"/>
          </a:xfrm>
        </p:spPr>
        <p:txBody>
          <a:bodyPr/>
          <a:lstStyle>
            <a:lvl1pPr>
              <a:defRPr>
                <a:solidFill>
                  <a:schemeClr val="bg1"/>
                </a:solidFill>
              </a:defRPr>
            </a:lvl1pPr>
          </a:lstStyle>
          <a:p>
            <a:fld id="{86CB4B4D-7CA3-9044-876B-883B54F8677D}" type="slidenum">
              <a:rPr lang="fr-FR" smtClean="0"/>
              <a:pPr/>
              <a:t>2</a:t>
            </a:fld>
            <a:endParaRPr lang="fr-FR"/>
          </a:p>
        </p:txBody>
      </p:sp>
      <p:sp>
        <p:nvSpPr>
          <p:cNvPr id="10" name="object 25">
            <a:extLst>
              <a:ext uri="{FF2B5EF4-FFF2-40B4-BE49-F238E27FC236}">
                <a16:creationId xmlns:a16="http://schemas.microsoft.com/office/drawing/2014/main" id="{99BCA23B-4198-FF36-921C-7BA83F1110E3}"/>
              </a:ext>
            </a:extLst>
          </p:cNvPr>
          <p:cNvSpPr/>
          <p:nvPr/>
        </p:nvSpPr>
        <p:spPr>
          <a:xfrm>
            <a:off x="551264" y="6340087"/>
            <a:ext cx="11089114" cy="1"/>
          </a:xfrm>
          <a:prstGeom prst="line">
            <a:avLst/>
          </a:prstGeom>
          <a:ln w="10470">
            <a:solidFill>
              <a:srgbClr val="FFFFFF"/>
            </a:solidFill>
          </a:ln>
        </p:spPr>
        <p:txBody>
          <a:bodyPr lIns="45719" rIns="45719"/>
          <a:lstStyle/>
          <a:p>
            <a:endParaRPr/>
          </a:p>
        </p:txBody>
      </p:sp>
    </p:spTree>
    <p:extLst>
      <p:ext uri="{BB962C8B-B14F-4D97-AF65-F5344CB8AC3E}">
        <p14:creationId xmlns:p14="http://schemas.microsoft.com/office/powerpoint/2010/main" val="38736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DBB774C-2132-6597-6B5B-09C52D9022FC}"/>
            </a:ext>
          </a:extLst>
        </p:cNvPr>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53A6CE45-AF23-39EA-410B-39CC491DB99C}"/>
              </a:ext>
            </a:extLst>
          </p:cNvPr>
          <p:cNvSpPr>
            <a:spLocks noGrp="1"/>
          </p:cNvSpPr>
          <p:nvPr>
            <p:ph type="body" sz="quarter" idx="4294967295"/>
          </p:nvPr>
        </p:nvSpPr>
        <p:spPr>
          <a:xfrm>
            <a:off x="564643" y="950913"/>
            <a:ext cx="10525632" cy="1304925"/>
          </a:xfrm>
        </p:spPr>
        <p:txBody>
          <a:bodyPr>
            <a:normAutofit/>
          </a:bodyPr>
          <a:lstStyle/>
          <a:p>
            <a:r>
              <a:rPr lang="fr-FR" sz="2800">
                <a:solidFill>
                  <a:schemeClr val="accent2"/>
                </a:solidFill>
                <a:latin typeface="Degular Bold"/>
                <a:sym typeface="Degular Bold"/>
              </a:rPr>
              <a:t>Une fois recruté, démarrez à pleine vitesse notre aventure </a:t>
            </a:r>
            <a:br>
              <a:rPr lang="fr-FR" sz="2800">
                <a:solidFill>
                  <a:schemeClr val="accent2"/>
                </a:solidFill>
                <a:latin typeface="Degular Bold"/>
                <a:sym typeface="Degular Bold"/>
              </a:rPr>
            </a:br>
            <a:r>
              <a:rPr lang="fr-FR" sz="2800">
                <a:solidFill>
                  <a:schemeClr val="accent2"/>
                </a:solidFill>
                <a:latin typeface="Degular Bold"/>
                <a:sym typeface="Degular Bold"/>
              </a:rPr>
              <a:t>grâce </a:t>
            </a:r>
            <a:r>
              <a:rPr lang="fr-FR" sz="2800" i="1">
                <a:solidFill>
                  <a:schemeClr val="accent1"/>
                </a:solidFill>
                <a:latin typeface="Brill" panose="020F0602050406030203" pitchFamily="34" charset="0"/>
                <a:ea typeface="Brill" panose="020F0602050406030203" pitchFamily="34" charset="0"/>
                <a:sym typeface="Degular Bold"/>
              </a:rPr>
              <a:t>à l'</a:t>
            </a:r>
            <a:r>
              <a:rPr lang="fr-FR" sz="2800" i="1" err="1">
                <a:solidFill>
                  <a:schemeClr val="accent1"/>
                </a:solidFill>
                <a:latin typeface="Brill" panose="020F0602050406030203" pitchFamily="34" charset="0"/>
                <a:ea typeface="Brill" panose="020F0602050406030203" pitchFamily="34" charset="0"/>
                <a:sym typeface="Degular Bold"/>
              </a:rPr>
              <a:t>onboarding</a:t>
            </a:r>
            <a:r>
              <a:rPr lang="fr-FR" sz="2800" i="1">
                <a:solidFill>
                  <a:schemeClr val="accent1"/>
                </a:solidFill>
                <a:latin typeface="Brill" panose="020F0602050406030203" pitchFamily="34" charset="0"/>
                <a:ea typeface="Brill" panose="020F0602050406030203" pitchFamily="34" charset="0"/>
                <a:sym typeface="Degular Bold"/>
              </a:rPr>
              <a:t> </a:t>
            </a:r>
            <a:r>
              <a:rPr lang="fr-FR" sz="2800">
                <a:solidFill>
                  <a:schemeClr val="accent2"/>
                </a:solidFill>
                <a:latin typeface="Degular Bold"/>
                <a:sym typeface="Degular Bold"/>
              </a:rPr>
              <a:t>piloté par notre Talent Manager dédié !</a:t>
            </a:r>
            <a:endParaRPr lang="fr-FR" sz="2800"/>
          </a:p>
        </p:txBody>
      </p:sp>
      <p:sp>
        <p:nvSpPr>
          <p:cNvPr id="84" name="object 25">
            <a:extLst>
              <a:ext uri="{FF2B5EF4-FFF2-40B4-BE49-F238E27FC236}">
                <a16:creationId xmlns:a16="http://schemas.microsoft.com/office/drawing/2014/main" id="{4584DC08-0F0B-18B5-8216-05753B90C500}"/>
              </a:ext>
            </a:extLst>
          </p:cNvPr>
          <p:cNvSpPr/>
          <p:nvPr/>
        </p:nvSpPr>
        <p:spPr>
          <a:xfrm>
            <a:off x="0" y="3802638"/>
            <a:ext cx="12192000" cy="0"/>
          </a:xfrm>
          <a:prstGeom prst="line">
            <a:avLst/>
          </a:prstGeom>
          <a:ln w="6350">
            <a:solidFill>
              <a:schemeClr val="accent1"/>
            </a:solidFill>
          </a:ln>
        </p:spPr>
        <p:txBody>
          <a:bodyPr lIns="45719" rIns="45719"/>
          <a:lstStyle/>
          <a:p>
            <a:endParaRPr/>
          </a:p>
        </p:txBody>
      </p:sp>
      <p:sp>
        <p:nvSpPr>
          <p:cNvPr id="4" name="Espace réservé du texte 6">
            <a:extLst>
              <a:ext uri="{FF2B5EF4-FFF2-40B4-BE49-F238E27FC236}">
                <a16:creationId xmlns:a16="http://schemas.microsoft.com/office/drawing/2014/main" id="{02A2CE0D-8ABE-2540-2925-0A690B297B08}"/>
              </a:ext>
            </a:extLst>
          </p:cNvPr>
          <p:cNvSpPr txBox="1">
            <a:spLocks/>
          </p:cNvSpPr>
          <p:nvPr/>
        </p:nvSpPr>
        <p:spPr>
          <a:xfrm>
            <a:off x="2147008" y="4288055"/>
            <a:ext cx="2340015" cy="8156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Aft>
                <a:spcPts val="600"/>
              </a:spcAft>
            </a:pPr>
            <a:r>
              <a:rPr lang="fr-FR" sz="1200">
                <a:latin typeface="+mn-lt"/>
              </a:rPr>
              <a:t>Découvrez notre écosystème</a:t>
            </a:r>
            <a:br>
              <a:rPr lang="fr-FR" sz="1200">
                <a:latin typeface="+mn-lt"/>
              </a:rPr>
            </a:br>
            <a:r>
              <a:rPr lang="fr-FR" sz="1200">
                <a:latin typeface="+mn-lt"/>
              </a:rPr>
              <a:t>et rencontrez tous vos interlocuteurs internes. </a:t>
            </a:r>
          </a:p>
          <a:p>
            <a:pPr hangingPunct="1">
              <a:spcAft>
                <a:spcPts val="600"/>
              </a:spcAft>
            </a:pPr>
            <a:r>
              <a:rPr lang="fr-FR" sz="1200">
                <a:latin typeface="+mn-lt"/>
              </a:rPr>
              <a:t>Rien ne vous échappera !</a:t>
            </a:r>
          </a:p>
        </p:txBody>
      </p:sp>
      <p:cxnSp>
        <p:nvCxnSpPr>
          <p:cNvPr id="11" name="Connecteur droit 10">
            <a:extLst>
              <a:ext uri="{FF2B5EF4-FFF2-40B4-BE49-F238E27FC236}">
                <a16:creationId xmlns:a16="http://schemas.microsoft.com/office/drawing/2014/main" id="{9CDA89F1-09BF-876D-C283-8F8AB5D9F602}"/>
              </a:ext>
            </a:extLst>
          </p:cNvPr>
          <p:cNvCxnSpPr>
            <a:cxnSpLocks/>
          </p:cNvCxnSpPr>
          <p:nvPr/>
        </p:nvCxnSpPr>
        <p:spPr>
          <a:xfrm>
            <a:off x="4830936" y="4288055"/>
            <a:ext cx="0" cy="630942"/>
          </a:xfrm>
          <a:prstGeom prst="line">
            <a:avLst/>
          </a:prstGeom>
          <a:noFill/>
          <a:ln w="3175" cap="flat">
            <a:solidFill>
              <a:schemeClr val="accent1"/>
            </a:solidFill>
            <a:prstDash val="solid"/>
            <a:round/>
          </a:ln>
          <a:effectLst/>
        </p:spPr>
        <p:style>
          <a:lnRef idx="0">
            <a:scrgbClr r="0" g="0" b="0"/>
          </a:lnRef>
          <a:fillRef idx="0">
            <a:scrgbClr r="0" g="0" b="0"/>
          </a:fillRef>
          <a:effectRef idx="0">
            <a:scrgbClr r="0" g="0" b="0"/>
          </a:effectRef>
          <a:fontRef idx="none"/>
        </p:style>
      </p:cxnSp>
      <p:cxnSp>
        <p:nvCxnSpPr>
          <p:cNvPr id="13" name="Connecteur droit 12">
            <a:extLst>
              <a:ext uri="{FF2B5EF4-FFF2-40B4-BE49-F238E27FC236}">
                <a16:creationId xmlns:a16="http://schemas.microsoft.com/office/drawing/2014/main" id="{8BAF6EA0-7C50-693D-56A8-12C6C6A2E071}"/>
              </a:ext>
            </a:extLst>
          </p:cNvPr>
          <p:cNvCxnSpPr>
            <a:cxnSpLocks/>
          </p:cNvCxnSpPr>
          <p:nvPr/>
        </p:nvCxnSpPr>
        <p:spPr>
          <a:xfrm>
            <a:off x="1992207" y="4288055"/>
            <a:ext cx="0" cy="815608"/>
          </a:xfrm>
          <a:prstGeom prst="line">
            <a:avLst/>
          </a:prstGeom>
          <a:noFill/>
          <a:ln w="3175" cap="flat">
            <a:solidFill>
              <a:schemeClr val="accent1"/>
            </a:solidFill>
            <a:prstDash val="solid"/>
            <a:round/>
          </a:ln>
          <a:effectLst/>
        </p:spPr>
        <p:style>
          <a:lnRef idx="0">
            <a:scrgbClr r="0" g="0" b="0"/>
          </a:lnRef>
          <a:fillRef idx="0">
            <a:scrgbClr r="0" g="0" b="0"/>
          </a:fillRef>
          <a:effectRef idx="0">
            <a:scrgbClr r="0" g="0" b="0"/>
          </a:effectRef>
          <a:fontRef idx="none"/>
        </p:style>
      </p:cxnSp>
      <p:sp>
        <p:nvSpPr>
          <p:cNvPr id="31" name="Espace réservé du texte 6">
            <a:extLst>
              <a:ext uri="{FF2B5EF4-FFF2-40B4-BE49-F238E27FC236}">
                <a16:creationId xmlns:a16="http://schemas.microsoft.com/office/drawing/2014/main" id="{D0B051CA-6D12-9176-3691-A432B01C97F7}"/>
              </a:ext>
            </a:extLst>
          </p:cNvPr>
          <p:cNvSpPr txBox="1">
            <a:spLocks/>
          </p:cNvSpPr>
          <p:nvPr/>
        </p:nvSpPr>
        <p:spPr>
          <a:xfrm>
            <a:off x="2147008" y="2339936"/>
            <a:ext cx="2340015" cy="7276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Aft>
                <a:spcPts val="600"/>
              </a:spcAft>
            </a:pPr>
            <a:r>
              <a:rPr lang="fr-FR" sz="2800" dirty="0">
                <a:solidFill>
                  <a:schemeClr val="accent1"/>
                </a:solidFill>
              </a:rPr>
              <a:t>1</a:t>
            </a:r>
          </a:p>
          <a:p>
            <a:pPr hangingPunct="1">
              <a:spcAft>
                <a:spcPts val="600"/>
              </a:spcAft>
            </a:pPr>
            <a:r>
              <a:rPr lang="fr-FR" sz="1800" dirty="0">
                <a:latin typeface="Degular Bold" panose="020B0804050503060204" pitchFamily="34" charset="0"/>
              </a:rPr>
              <a:t>ACCUEIL</a:t>
            </a:r>
          </a:p>
        </p:txBody>
      </p:sp>
      <p:cxnSp>
        <p:nvCxnSpPr>
          <p:cNvPr id="53" name="Connecteur droit avec flèche 52">
            <a:extLst>
              <a:ext uri="{FF2B5EF4-FFF2-40B4-BE49-F238E27FC236}">
                <a16:creationId xmlns:a16="http://schemas.microsoft.com/office/drawing/2014/main" id="{1051B744-34FD-2994-746F-E493D8966B11}"/>
              </a:ext>
            </a:extLst>
          </p:cNvPr>
          <p:cNvCxnSpPr>
            <a:cxnSpLocks/>
          </p:cNvCxnSpPr>
          <p:nvPr/>
        </p:nvCxnSpPr>
        <p:spPr>
          <a:xfrm>
            <a:off x="1993641" y="2373982"/>
            <a:ext cx="0" cy="1428656"/>
          </a:xfrm>
          <a:prstGeom prst="straightConnector1">
            <a:avLst/>
          </a:prstGeom>
          <a:noFill/>
          <a:ln w="3175" cap="flat">
            <a:solidFill>
              <a:schemeClr val="accent1"/>
            </a:solidFill>
            <a:prstDash val="solid"/>
            <a:round/>
            <a:tailEnd type="oval"/>
          </a:ln>
          <a:effectLst/>
          <a:sp3d/>
        </p:spPr>
        <p:style>
          <a:lnRef idx="0">
            <a:scrgbClr r="0" g="0" b="0"/>
          </a:lnRef>
          <a:fillRef idx="0">
            <a:scrgbClr r="0" g="0" b="0"/>
          </a:fillRef>
          <a:effectRef idx="0">
            <a:scrgbClr r="0" g="0" b="0"/>
          </a:effectRef>
          <a:fontRef idx="none"/>
        </p:style>
      </p:cxnSp>
      <p:cxnSp>
        <p:nvCxnSpPr>
          <p:cNvPr id="60" name="Connecteur droit avec flèche 59">
            <a:extLst>
              <a:ext uri="{FF2B5EF4-FFF2-40B4-BE49-F238E27FC236}">
                <a16:creationId xmlns:a16="http://schemas.microsoft.com/office/drawing/2014/main" id="{990EAB9F-BD71-C627-6EDB-6EBE7646C3BF}"/>
              </a:ext>
            </a:extLst>
          </p:cNvPr>
          <p:cNvCxnSpPr>
            <a:cxnSpLocks/>
          </p:cNvCxnSpPr>
          <p:nvPr/>
        </p:nvCxnSpPr>
        <p:spPr>
          <a:xfrm>
            <a:off x="4830936" y="2373982"/>
            <a:ext cx="0" cy="1428656"/>
          </a:xfrm>
          <a:prstGeom prst="straightConnector1">
            <a:avLst/>
          </a:prstGeom>
          <a:noFill/>
          <a:ln w="3175" cap="flat">
            <a:solidFill>
              <a:schemeClr val="accent1"/>
            </a:solidFill>
            <a:prstDash val="solid"/>
            <a:round/>
            <a:tailEnd type="oval"/>
          </a:ln>
          <a:effectLst/>
          <a:sp3d/>
        </p:spPr>
        <p:style>
          <a:lnRef idx="0">
            <a:scrgbClr r="0" g="0" b="0"/>
          </a:lnRef>
          <a:fillRef idx="0">
            <a:scrgbClr r="0" g="0" b="0"/>
          </a:fillRef>
          <a:effectRef idx="0">
            <a:scrgbClr r="0" g="0" b="0"/>
          </a:effectRef>
          <a:fontRef idx="none"/>
        </p:style>
      </p:cxnSp>
      <p:pic>
        <p:nvPicPr>
          <p:cNvPr id="3" name="Image 2" descr="Une image contenant Police, texte, Graphique, capture d’écran&#10;&#10;Description générée automatiquement">
            <a:extLst>
              <a:ext uri="{FF2B5EF4-FFF2-40B4-BE49-F238E27FC236}">
                <a16:creationId xmlns:a16="http://schemas.microsoft.com/office/drawing/2014/main" id="{12BE1604-EEFC-AA1C-0A1A-8E26BE54F01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7084"/>
          <a:stretch/>
        </p:blipFill>
        <p:spPr>
          <a:xfrm>
            <a:off x="551263" y="230371"/>
            <a:ext cx="1762801" cy="379145"/>
          </a:xfrm>
          <a:prstGeom prst="rect">
            <a:avLst/>
          </a:prstGeom>
        </p:spPr>
      </p:pic>
      <p:pic>
        <p:nvPicPr>
          <p:cNvPr id="5" name="Image 4" descr="Une image contenant Police, texte, Graphique, capture d’écran&#10;&#10;Description générée automatiquement">
            <a:extLst>
              <a:ext uri="{FF2B5EF4-FFF2-40B4-BE49-F238E27FC236}">
                <a16:creationId xmlns:a16="http://schemas.microsoft.com/office/drawing/2014/main" id="{8D53F997-BF34-493F-CB72-AC52E2EA9F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243"/>
          <a:stretch/>
        </p:blipFill>
        <p:spPr>
          <a:xfrm>
            <a:off x="520783" y="6487592"/>
            <a:ext cx="2007617" cy="197362"/>
          </a:xfrm>
          <a:prstGeom prst="rect">
            <a:avLst/>
          </a:prstGeom>
        </p:spPr>
      </p:pic>
      <p:sp>
        <p:nvSpPr>
          <p:cNvPr id="6" name="ZoneTexte 5">
            <a:extLst>
              <a:ext uri="{FF2B5EF4-FFF2-40B4-BE49-F238E27FC236}">
                <a16:creationId xmlns:a16="http://schemas.microsoft.com/office/drawing/2014/main" id="{B3907139-F5BB-1770-0046-47AF55DD8CF5}"/>
              </a:ext>
            </a:extLst>
          </p:cNvPr>
          <p:cNvSpPr txBox="1"/>
          <p:nvPr/>
        </p:nvSpPr>
        <p:spPr>
          <a:xfrm>
            <a:off x="5065837" y="219228"/>
            <a:ext cx="1546237"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fr-FR" sz="1050" err="1">
                <a:solidFill>
                  <a:srgbClr val="075A56">
                    <a:alpha val="50000"/>
                  </a:srgbClr>
                </a:solidFill>
                <a:latin typeface="Degular"/>
                <a:sym typeface="Degular Bold"/>
              </a:rPr>
              <a:t>Empowering</a:t>
            </a:r>
            <a:r>
              <a:rPr lang="fr-FR" sz="1050">
                <a:solidFill>
                  <a:srgbClr val="075A56">
                    <a:alpha val="50000"/>
                  </a:srgbClr>
                </a:solidFill>
                <a:latin typeface="Degular"/>
                <a:sym typeface="Degular Bold"/>
              </a:rPr>
              <a:t> Trajectoire</a:t>
            </a:r>
          </a:p>
        </p:txBody>
      </p:sp>
      <p:sp>
        <p:nvSpPr>
          <p:cNvPr id="10" name="ZoneTexte 9">
            <a:extLst>
              <a:ext uri="{FF2B5EF4-FFF2-40B4-BE49-F238E27FC236}">
                <a16:creationId xmlns:a16="http://schemas.microsoft.com/office/drawing/2014/main" id="{475BCDC6-9F87-E161-448F-E6317C855E13}"/>
              </a:ext>
            </a:extLst>
          </p:cNvPr>
          <p:cNvSpPr txBox="1"/>
          <p:nvPr/>
        </p:nvSpPr>
        <p:spPr>
          <a:xfrm>
            <a:off x="6824568" y="219228"/>
            <a:ext cx="1525376"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fr-FR" sz="1050" b="0" i="0" u="none" strike="noStrike" kern="0" cap="none" spc="0" normalizeH="0" baseline="0" noProof="0" err="1">
                <a:ln>
                  <a:noFill/>
                </a:ln>
                <a:solidFill>
                  <a:srgbClr val="075A56">
                    <a:alpha val="50000"/>
                  </a:srgbClr>
                </a:solidFill>
                <a:effectLst/>
                <a:uLnTx/>
                <a:uFillTx/>
                <a:latin typeface="Degular"/>
                <a:sym typeface="Degular Bold"/>
              </a:rPr>
              <a:t>Empowering</a:t>
            </a:r>
            <a:r>
              <a:rPr kumimoji="0" lang="fr-FR" sz="1050" b="0" i="0" u="none" strike="noStrike" kern="0" cap="none" spc="0" normalizeH="0" baseline="0" noProof="0">
                <a:ln>
                  <a:noFill/>
                </a:ln>
                <a:solidFill>
                  <a:srgbClr val="075A56">
                    <a:alpha val="50000"/>
                  </a:srgbClr>
                </a:solidFill>
                <a:effectLst/>
                <a:uLnTx/>
                <a:uFillTx/>
                <a:latin typeface="Degular"/>
                <a:sym typeface="Degular Bold"/>
              </a:rPr>
              <a:t> Autonomie</a:t>
            </a:r>
          </a:p>
        </p:txBody>
      </p:sp>
      <p:sp>
        <p:nvSpPr>
          <p:cNvPr id="14" name="ZoneTexte 13">
            <a:extLst>
              <a:ext uri="{FF2B5EF4-FFF2-40B4-BE49-F238E27FC236}">
                <a16:creationId xmlns:a16="http://schemas.microsoft.com/office/drawing/2014/main" id="{22F26586-8EC3-579C-788F-2E8B98F7D55A}"/>
              </a:ext>
            </a:extLst>
          </p:cNvPr>
          <p:cNvSpPr txBox="1"/>
          <p:nvPr/>
        </p:nvSpPr>
        <p:spPr>
          <a:xfrm>
            <a:off x="8562438" y="219228"/>
            <a:ext cx="1491897"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defRPr/>
            </a:pPr>
            <a:r>
              <a:rPr lang="fr-FR" sz="1050" err="1">
                <a:solidFill>
                  <a:srgbClr val="075A56"/>
                </a:solidFill>
                <a:latin typeface="Degular Bold" panose="020B0804050503060204" pitchFamily="34" charset="0"/>
                <a:sym typeface="Degular Bold"/>
              </a:rPr>
              <a:t>Empowering</a:t>
            </a:r>
            <a:r>
              <a:rPr lang="fr-FR" sz="1050">
                <a:solidFill>
                  <a:srgbClr val="075A56"/>
                </a:solidFill>
                <a:latin typeface="Degular Bold" panose="020B0804050503060204" pitchFamily="34" charset="0"/>
                <a:sym typeface="Degular Bold"/>
              </a:rPr>
              <a:t> </a:t>
            </a:r>
            <a:r>
              <a:rPr lang="fr-FR" sz="1050" err="1">
                <a:solidFill>
                  <a:srgbClr val="075A56"/>
                </a:solidFill>
                <a:latin typeface="Degular Bold" panose="020B0804050503060204" pitchFamily="34" charset="0"/>
                <a:sym typeface="Degular Bold"/>
              </a:rPr>
              <a:t>Experience</a:t>
            </a:r>
            <a:endParaRPr lang="fr-FR" sz="1050">
              <a:solidFill>
                <a:srgbClr val="075A56"/>
              </a:solidFill>
              <a:latin typeface="Degular Bold" panose="020B0804050503060204" pitchFamily="34" charset="0"/>
              <a:sym typeface="Degular Bold"/>
            </a:endParaRPr>
          </a:p>
        </p:txBody>
      </p:sp>
      <p:sp>
        <p:nvSpPr>
          <p:cNvPr id="15" name="ZoneTexte 14">
            <a:extLst>
              <a:ext uri="{FF2B5EF4-FFF2-40B4-BE49-F238E27FC236}">
                <a16:creationId xmlns:a16="http://schemas.microsoft.com/office/drawing/2014/main" id="{83AA1F21-9B21-BC2D-8788-719D5D8EC297}"/>
              </a:ext>
            </a:extLst>
          </p:cNvPr>
          <p:cNvSpPr txBox="1"/>
          <p:nvPr/>
        </p:nvSpPr>
        <p:spPr>
          <a:xfrm>
            <a:off x="10266827" y="219228"/>
            <a:ext cx="1373910"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fr-FR" sz="1050" b="0" i="0" u="none" strike="noStrike" kern="0" cap="none" spc="0" normalizeH="0" baseline="0" noProof="0" err="1">
                <a:ln>
                  <a:noFill/>
                </a:ln>
                <a:solidFill>
                  <a:srgbClr val="075A56">
                    <a:alpha val="50000"/>
                  </a:srgbClr>
                </a:solidFill>
                <a:effectLst/>
                <a:uLnTx/>
                <a:uFillTx/>
                <a:latin typeface="Degular"/>
                <a:sym typeface="Degular Bold"/>
              </a:rPr>
              <a:t>Empowering</a:t>
            </a:r>
            <a:r>
              <a:rPr kumimoji="0" lang="fr-FR" sz="1050" b="0" i="0" u="none" strike="noStrike" kern="0" cap="none" spc="0" normalizeH="0" baseline="0" noProof="0">
                <a:ln>
                  <a:noFill/>
                </a:ln>
                <a:solidFill>
                  <a:srgbClr val="075A56">
                    <a:alpha val="50000"/>
                  </a:srgbClr>
                </a:solidFill>
                <a:effectLst/>
                <a:uLnTx/>
                <a:uFillTx/>
                <a:latin typeface="Degular"/>
                <a:sym typeface="Degular Bold"/>
              </a:rPr>
              <a:t> Diversité</a:t>
            </a:r>
          </a:p>
        </p:txBody>
      </p:sp>
      <p:sp>
        <p:nvSpPr>
          <p:cNvPr id="16" name="object 25">
            <a:extLst>
              <a:ext uri="{FF2B5EF4-FFF2-40B4-BE49-F238E27FC236}">
                <a16:creationId xmlns:a16="http://schemas.microsoft.com/office/drawing/2014/main" id="{A485F4E9-46E8-EE48-EFD7-7DF01C4C87B8}"/>
              </a:ext>
            </a:extLst>
          </p:cNvPr>
          <p:cNvSpPr/>
          <p:nvPr/>
        </p:nvSpPr>
        <p:spPr>
          <a:xfrm>
            <a:off x="6636216" y="346185"/>
            <a:ext cx="164210" cy="0"/>
          </a:xfrm>
          <a:prstGeom prst="line">
            <a:avLst/>
          </a:prstGeom>
          <a:ln w="3175">
            <a:solidFill>
              <a:schemeClr val="accent1"/>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75A56"/>
              </a:solidFill>
              <a:effectLst/>
              <a:uLnTx/>
              <a:uFillTx/>
              <a:latin typeface="Degular"/>
              <a:sym typeface="Degular Regular"/>
            </a:endParaRPr>
          </a:p>
        </p:txBody>
      </p:sp>
      <p:sp>
        <p:nvSpPr>
          <p:cNvPr id="17" name="object 25">
            <a:extLst>
              <a:ext uri="{FF2B5EF4-FFF2-40B4-BE49-F238E27FC236}">
                <a16:creationId xmlns:a16="http://schemas.microsoft.com/office/drawing/2014/main" id="{B209B8DB-1B73-8B37-F225-69B4BB1A9BB0}"/>
              </a:ext>
            </a:extLst>
          </p:cNvPr>
          <p:cNvSpPr/>
          <p:nvPr/>
        </p:nvSpPr>
        <p:spPr>
          <a:xfrm>
            <a:off x="8374086" y="346185"/>
            <a:ext cx="164210" cy="0"/>
          </a:xfrm>
          <a:prstGeom prst="line">
            <a:avLst/>
          </a:prstGeom>
          <a:ln w="3175">
            <a:solidFill>
              <a:schemeClr val="accent1"/>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75A56"/>
              </a:solidFill>
              <a:effectLst/>
              <a:uLnTx/>
              <a:uFillTx/>
              <a:latin typeface="Degular"/>
              <a:sym typeface="Degular Regular"/>
            </a:endParaRPr>
          </a:p>
        </p:txBody>
      </p:sp>
      <p:sp>
        <p:nvSpPr>
          <p:cNvPr id="18" name="object 25">
            <a:extLst>
              <a:ext uri="{FF2B5EF4-FFF2-40B4-BE49-F238E27FC236}">
                <a16:creationId xmlns:a16="http://schemas.microsoft.com/office/drawing/2014/main" id="{04797A38-4052-87BD-6EAC-0FCD7A80119F}"/>
              </a:ext>
            </a:extLst>
          </p:cNvPr>
          <p:cNvSpPr/>
          <p:nvPr/>
        </p:nvSpPr>
        <p:spPr>
          <a:xfrm>
            <a:off x="10078477" y="346185"/>
            <a:ext cx="164210" cy="0"/>
          </a:xfrm>
          <a:prstGeom prst="line">
            <a:avLst/>
          </a:prstGeom>
          <a:ln w="3175">
            <a:solidFill>
              <a:schemeClr val="accent1"/>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75A56"/>
              </a:solidFill>
              <a:effectLst/>
              <a:uLnTx/>
              <a:uFillTx/>
              <a:latin typeface="Degular"/>
              <a:sym typeface="Degular Regular"/>
            </a:endParaRPr>
          </a:p>
        </p:txBody>
      </p:sp>
      <p:grpSp>
        <p:nvGrpSpPr>
          <p:cNvPr id="23" name="Groupe 22">
            <a:extLst>
              <a:ext uri="{FF2B5EF4-FFF2-40B4-BE49-F238E27FC236}">
                <a16:creationId xmlns:a16="http://schemas.microsoft.com/office/drawing/2014/main" id="{06D189F2-ED35-AE5B-A085-9D5AC657C466}"/>
              </a:ext>
            </a:extLst>
          </p:cNvPr>
          <p:cNvGrpSpPr/>
          <p:nvPr/>
        </p:nvGrpSpPr>
        <p:grpSpPr>
          <a:xfrm>
            <a:off x="5095066" y="4234194"/>
            <a:ext cx="5231484" cy="1369606"/>
            <a:chOff x="6472222" y="4288055"/>
            <a:chExt cx="5231484" cy="1369606"/>
          </a:xfrm>
        </p:grpSpPr>
        <p:sp>
          <p:nvSpPr>
            <p:cNvPr id="8" name="Espace réservé du texte 6">
              <a:extLst>
                <a:ext uri="{FF2B5EF4-FFF2-40B4-BE49-F238E27FC236}">
                  <a16:creationId xmlns:a16="http://schemas.microsoft.com/office/drawing/2014/main" id="{B206F707-AC2A-450E-A972-53E2AD0E1BEB}"/>
                </a:ext>
              </a:extLst>
            </p:cNvPr>
            <p:cNvSpPr txBox="1">
              <a:spLocks/>
            </p:cNvSpPr>
            <p:nvPr/>
          </p:nvSpPr>
          <p:spPr>
            <a:xfrm>
              <a:off x="9338985" y="4288055"/>
              <a:ext cx="2364721" cy="10002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Aft>
                  <a:spcPts val="600"/>
                </a:spcAft>
              </a:pPr>
              <a:r>
                <a:rPr lang="fr-FR" sz="1200">
                  <a:latin typeface="+mn-lt"/>
                </a:rPr>
                <a:t>Partagez vos retours d’expérience avec votre Talent Manager.</a:t>
              </a:r>
              <a:br>
                <a:rPr lang="fr-FR" sz="1200">
                  <a:latin typeface="+mn-lt"/>
                </a:rPr>
              </a:br>
              <a:r>
                <a:rPr lang="fr-FR" sz="1200">
                  <a:latin typeface="+mn-lt"/>
                </a:rPr>
                <a:t>Echanger ensemble</a:t>
              </a:r>
              <a:br>
                <a:rPr lang="fr-FR" sz="1200">
                  <a:latin typeface="+mn-lt"/>
                </a:rPr>
              </a:br>
              <a:r>
                <a:rPr lang="fr-FR" sz="1200">
                  <a:latin typeface="+mn-lt"/>
                </a:rPr>
                <a:t>sur votre trajectoire de carrière. </a:t>
              </a:r>
            </a:p>
            <a:p>
              <a:pPr hangingPunct="1">
                <a:spcAft>
                  <a:spcPts val="600"/>
                </a:spcAft>
              </a:pPr>
              <a:r>
                <a:rPr lang="fr-FR" sz="1200" i="1">
                  <a:solidFill>
                    <a:schemeClr val="accent1"/>
                  </a:solidFill>
                  <a:latin typeface="Brill" panose="020F0602050406030203" pitchFamily="34" charset="0"/>
                  <a:ea typeface="Brill" panose="020F0602050406030203" pitchFamily="34" charset="0"/>
                </a:rPr>
                <a:t>#GrandirEnsemble</a:t>
              </a:r>
            </a:p>
          </p:txBody>
        </p:sp>
        <p:cxnSp>
          <p:nvCxnSpPr>
            <p:cNvPr id="12" name="Connecteur droit 11">
              <a:extLst>
                <a:ext uri="{FF2B5EF4-FFF2-40B4-BE49-F238E27FC236}">
                  <a16:creationId xmlns:a16="http://schemas.microsoft.com/office/drawing/2014/main" id="{3AE69B34-0F83-33CD-FF7E-5F6149B0B068}"/>
                </a:ext>
              </a:extLst>
            </p:cNvPr>
            <p:cNvCxnSpPr>
              <a:cxnSpLocks/>
            </p:cNvCxnSpPr>
            <p:nvPr/>
          </p:nvCxnSpPr>
          <p:spPr>
            <a:xfrm>
              <a:off x="9180856" y="4288055"/>
              <a:ext cx="0" cy="1000274"/>
            </a:xfrm>
            <a:prstGeom prst="line">
              <a:avLst/>
            </a:prstGeom>
            <a:noFill/>
            <a:ln w="3175" cap="flat">
              <a:solidFill>
                <a:schemeClr val="accent1"/>
              </a:solidFill>
              <a:prstDash val="solid"/>
              <a:round/>
            </a:ln>
            <a:effectLst/>
          </p:spPr>
          <p:style>
            <a:lnRef idx="0">
              <a:scrgbClr r="0" g="0" b="0"/>
            </a:lnRef>
            <a:fillRef idx="0">
              <a:scrgbClr r="0" g="0" b="0"/>
            </a:fillRef>
            <a:effectRef idx="0">
              <a:scrgbClr r="0" g="0" b="0"/>
            </a:effectRef>
            <a:fontRef idx="none"/>
          </p:style>
        </p:cxnSp>
        <p:sp>
          <p:nvSpPr>
            <p:cNvPr id="19" name="Espace réservé du texte 6">
              <a:extLst>
                <a:ext uri="{FF2B5EF4-FFF2-40B4-BE49-F238E27FC236}">
                  <a16:creationId xmlns:a16="http://schemas.microsoft.com/office/drawing/2014/main" id="{696157D3-0872-B00F-DFCA-FADFFB9B7B90}"/>
                </a:ext>
              </a:extLst>
            </p:cNvPr>
            <p:cNvSpPr txBox="1">
              <a:spLocks/>
            </p:cNvSpPr>
            <p:nvPr/>
          </p:nvSpPr>
          <p:spPr>
            <a:xfrm>
              <a:off x="6472222" y="4288055"/>
              <a:ext cx="2364721" cy="13696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Aft>
                  <a:spcPts val="600"/>
                </a:spcAft>
              </a:pPr>
              <a:r>
                <a:rPr lang="fr-FR" sz="1200" dirty="0">
                  <a:latin typeface="+mn-lt"/>
                </a:rPr>
                <a:t>Comprenez votre système</a:t>
              </a:r>
              <a:br>
                <a:rPr lang="fr-FR" sz="1200" dirty="0">
                  <a:latin typeface="+mn-lt"/>
                </a:rPr>
              </a:br>
              <a:r>
                <a:rPr lang="fr-FR" sz="1200" dirty="0">
                  <a:latin typeface="+mn-lt"/>
                </a:rPr>
                <a:t>de rémunération, comment activer votre bonus, être acteurs</a:t>
              </a:r>
              <a:br>
                <a:rPr lang="fr-FR" sz="1200" dirty="0">
                  <a:latin typeface="+mn-lt"/>
                </a:rPr>
              </a:br>
              <a:r>
                <a:rPr lang="fr-FR" sz="1200" dirty="0">
                  <a:latin typeface="+mn-lt"/>
                </a:rPr>
                <a:t>des chantiers internes</a:t>
              </a:r>
              <a:br>
                <a:rPr lang="fr-FR" sz="1200" dirty="0">
                  <a:latin typeface="+mn-lt"/>
                </a:rPr>
              </a:br>
              <a:r>
                <a:rPr lang="fr-FR" sz="1200" dirty="0">
                  <a:latin typeface="+mn-lt"/>
                </a:rPr>
                <a:t>et préparer votre bilan.</a:t>
              </a:r>
            </a:p>
            <a:p>
              <a:pPr hangingPunct="1">
                <a:spcAft>
                  <a:spcPts val="600"/>
                </a:spcAft>
              </a:pPr>
              <a:r>
                <a:rPr lang="fr-FR" sz="1200" dirty="0">
                  <a:latin typeface="+mn-lt"/>
                </a:rPr>
                <a:t>Tout ce dont vous avez besoin</a:t>
              </a:r>
              <a:br>
                <a:rPr lang="fr-FR" sz="1200" dirty="0">
                  <a:latin typeface="+mn-lt"/>
                </a:rPr>
              </a:br>
              <a:r>
                <a:rPr lang="fr-FR" sz="1200" dirty="0">
                  <a:latin typeface="+mn-lt"/>
                </a:rPr>
                <a:t>pour bien démarrer ! </a:t>
              </a:r>
            </a:p>
          </p:txBody>
        </p:sp>
      </p:grpSp>
      <p:grpSp>
        <p:nvGrpSpPr>
          <p:cNvPr id="2" name="Groupe 1">
            <a:extLst>
              <a:ext uri="{FF2B5EF4-FFF2-40B4-BE49-F238E27FC236}">
                <a16:creationId xmlns:a16="http://schemas.microsoft.com/office/drawing/2014/main" id="{BB00F0EC-9AD5-1CE6-8F22-5F6CF8520CEF}"/>
              </a:ext>
            </a:extLst>
          </p:cNvPr>
          <p:cNvGrpSpPr/>
          <p:nvPr/>
        </p:nvGrpSpPr>
        <p:grpSpPr>
          <a:xfrm>
            <a:off x="5096829" y="2324010"/>
            <a:ext cx="5231484" cy="1462703"/>
            <a:chOff x="6472222" y="2339935"/>
            <a:chExt cx="5231484" cy="1462703"/>
          </a:xfrm>
        </p:grpSpPr>
        <p:sp>
          <p:nvSpPr>
            <p:cNvPr id="33" name="Espace réservé du texte 6">
              <a:extLst>
                <a:ext uri="{FF2B5EF4-FFF2-40B4-BE49-F238E27FC236}">
                  <a16:creationId xmlns:a16="http://schemas.microsoft.com/office/drawing/2014/main" id="{1A0E5FCA-E87E-8D6A-3A6A-B0ECC0DC7F1C}"/>
                </a:ext>
              </a:extLst>
            </p:cNvPr>
            <p:cNvSpPr txBox="1">
              <a:spLocks/>
            </p:cNvSpPr>
            <p:nvPr/>
          </p:nvSpPr>
          <p:spPr>
            <a:xfrm>
              <a:off x="9338985" y="2339935"/>
              <a:ext cx="2364721" cy="9676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Aft>
                  <a:spcPts val="600"/>
                </a:spcAft>
              </a:pPr>
              <a:r>
                <a:rPr lang="fr-FR" sz="2800" dirty="0">
                  <a:solidFill>
                    <a:schemeClr val="accent1"/>
                  </a:solidFill>
                </a:rPr>
                <a:t>3</a:t>
              </a:r>
            </a:p>
            <a:p>
              <a:pPr hangingPunct="1">
                <a:spcAft>
                  <a:spcPts val="600"/>
                </a:spcAft>
              </a:pPr>
              <a:r>
                <a:rPr lang="fr-FR" sz="1800" dirty="0">
                  <a:latin typeface="Degular Bold" panose="020B0804050503060204" pitchFamily="34" charset="0"/>
                </a:rPr>
                <a:t>FEEDBACK PERIODE ESSAI</a:t>
              </a:r>
            </a:p>
          </p:txBody>
        </p:sp>
        <p:cxnSp>
          <p:nvCxnSpPr>
            <p:cNvPr id="61" name="Connecteur droit avec flèche 60">
              <a:extLst>
                <a:ext uri="{FF2B5EF4-FFF2-40B4-BE49-F238E27FC236}">
                  <a16:creationId xmlns:a16="http://schemas.microsoft.com/office/drawing/2014/main" id="{9DABC199-F636-8187-98DF-97E9A0508CFA}"/>
                </a:ext>
              </a:extLst>
            </p:cNvPr>
            <p:cNvCxnSpPr>
              <a:cxnSpLocks/>
            </p:cNvCxnSpPr>
            <p:nvPr/>
          </p:nvCxnSpPr>
          <p:spPr>
            <a:xfrm>
              <a:off x="9180856" y="2373982"/>
              <a:ext cx="0" cy="1428656"/>
            </a:xfrm>
            <a:prstGeom prst="straightConnector1">
              <a:avLst/>
            </a:prstGeom>
            <a:noFill/>
            <a:ln w="3175" cap="flat">
              <a:solidFill>
                <a:schemeClr val="accent1"/>
              </a:solidFill>
              <a:prstDash val="solid"/>
              <a:round/>
              <a:tailEnd type="oval"/>
            </a:ln>
            <a:effectLst/>
            <a:sp3d/>
          </p:spPr>
          <p:style>
            <a:lnRef idx="0">
              <a:scrgbClr r="0" g="0" b="0"/>
            </a:lnRef>
            <a:fillRef idx="0">
              <a:scrgbClr r="0" g="0" b="0"/>
            </a:fillRef>
            <a:effectRef idx="0">
              <a:scrgbClr r="0" g="0" b="0"/>
            </a:effectRef>
            <a:fontRef idx="none"/>
          </p:style>
        </p:cxnSp>
        <p:sp>
          <p:nvSpPr>
            <p:cNvPr id="21" name="Espace réservé du texte 6">
              <a:extLst>
                <a:ext uri="{FF2B5EF4-FFF2-40B4-BE49-F238E27FC236}">
                  <a16:creationId xmlns:a16="http://schemas.microsoft.com/office/drawing/2014/main" id="{E6262239-4182-2CBB-7999-CC91FD3B5F0D}"/>
                </a:ext>
              </a:extLst>
            </p:cNvPr>
            <p:cNvSpPr txBox="1">
              <a:spLocks/>
            </p:cNvSpPr>
            <p:nvPr/>
          </p:nvSpPr>
          <p:spPr>
            <a:xfrm>
              <a:off x="6472222" y="2339936"/>
              <a:ext cx="2364721" cy="7200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Aft>
                  <a:spcPts val="600"/>
                </a:spcAft>
              </a:pPr>
              <a:r>
                <a:rPr lang="fr-FR" sz="2800" dirty="0">
                  <a:solidFill>
                    <a:schemeClr val="accent1"/>
                  </a:solidFill>
                </a:rPr>
                <a:t>2</a:t>
              </a:r>
            </a:p>
            <a:p>
              <a:pPr hangingPunct="1">
                <a:spcAft>
                  <a:spcPts val="600"/>
                </a:spcAft>
              </a:pPr>
              <a:r>
                <a:rPr lang="fr-FR" sz="1800" dirty="0">
                  <a:latin typeface="Degular Bold" panose="020B0804050503060204" pitchFamily="34" charset="0"/>
                </a:rPr>
                <a:t>HR TALENT POLICY</a:t>
              </a:r>
            </a:p>
          </p:txBody>
        </p:sp>
      </p:grpSp>
      <p:sp>
        <p:nvSpPr>
          <p:cNvPr id="64" name="Espace réservé du numéro de diapositive 63">
            <a:extLst>
              <a:ext uri="{FF2B5EF4-FFF2-40B4-BE49-F238E27FC236}">
                <a16:creationId xmlns:a16="http://schemas.microsoft.com/office/drawing/2014/main" id="{89863DB8-FAA5-6A5C-509C-BD1FF3D953F4}"/>
              </a:ext>
            </a:extLst>
          </p:cNvPr>
          <p:cNvSpPr>
            <a:spLocks noGrp="1"/>
          </p:cNvSpPr>
          <p:nvPr>
            <p:ph type="sldNum" sz="quarter" idx="10"/>
          </p:nvPr>
        </p:nvSpPr>
        <p:spPr/>
        <p:txBody>
          <a:bodyPr/>
          <a:lstStyle/>
          <a:p>
            <a:fld id="{86CB4B4D-7CA3-9044-876B-883B54F8677D}" type="slidenum">
              <a:rPr lang="fr-FR" smtClean="0"/>
              <a:pPr/>
              <a:t>20</a:t>
            </a:fld>
            <a:endParaRPr lang="fr-FR"/>
          </a:p>
        </p:txBody>
      </p:sp>
      <p:sp>
        <p:nvSpPr>
          <p:cNvPr id="65" name="object 25">
            <a:extLst>
              <a:ext uri="{FF2B5EF4-FFF2-40B4-BE49-F238E27FC236}">
                <a16:creationId xmlns:a16="http://schemas.microsoft.com/office/drawing/2014/main" id="{071A2103-B756-2613-D75B-2E190B02205E}"/>
              </a:ext>
            </a:extLst>
          </p:cNvPr>
          <p:cNvSpPr/>
          <p:nvPr/>
        </p:nvSpPr>
        <p:spPr>
          <a:xfrm>
            <a:off x="551264" y="6340087"/>
            <a:ext cx="11089114" cy="1"/>
          </a:xfrm>
          <a:prstGeom prst="line">
            <a:avLst/>
          </a:prstGeom>
          <a:ln w="10470">
            <a:solidFill>
              <a:schemeClr val="accent2"/>
            </a:solidFill>
          </a:ln>
        </p:spPr>
        <p:txBody>
          <a:bodyPr lIns="45719" rIns="45719"/>
          <a:lstStyle/>
          <a:p>
            <a:endParaRPr/>
          </a:p>
        </p:txBody>
      </p:sp>
    </p:spTree>
    <p:extLst>
      <p:ext uri="{BB962C8B-B14F-4D97-AF65-F5344CB8AC3E}">
        <p14:creationId xmlns:p14="http://schemas.microsoft.com/office/powerpoint/2010/main" val="2084610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27679-8C6A-B6C6-26E7-7FCE6BE7987A}"/>
            </a:ext>
          </a:extLst>
        </p:cNvPr>
        <p:cNvGrpSpPr/>
        <p:nvPr/>
      </p:nvGrpSpPr>
      <p:grpSpPr>
        <a:xfrm>
          <a:off x="0" y="0"/>
          <a:ext cx="0" cy="0"/>
          <a:chOff x="0" y="0"/>
          <a:chExt cx="0" cy="0"/>
        </a:xfrm>
      </p:grpSpPr>
      <p:sp>
        <p:nvSpPr>
          <p:cNvPr id="46" name="Forme libre : forme 45">
            <a:extLst>
              <a:ext uri="{FF2B5EF4-FFF2-40B4-BE49-F238E27FC236}">
                <a16:creationId xmlns:a16="http://schemas.microsoft.com/office/drawing/2014/main" id="{B2516D04-021A-1F87-4F42-8E3725F7449F}"/>
              </a:ext>
            </a:extLst>
          </p:cNvPr>
          <p:cNvSpPr/>
          <p:nvPr/>
        </p:nvSpPr>
        <p:spPr>
          <a:xfrm>
            <a:off x="0" y="-17244"/>
            <a:ext cx="12192000" cy="2643518"/>
          </a:xfrm>
          <a:custGeom>
            <a:avLst/>
            <a:gdLst>
              <a:gd name="connsiteX0" fmla="*/ 0 w 12192000"/>
              <a:gd name="connsiteY0" fmla="*/ 0 h 2501112"/>
              <a:gd name="connsiteX1" fmla="*/ 12192000 w 12192000"/>
              <a:gd name="connsiteY1" fmla="*/ 0 h 2501112"/>
              <a:gd name="connsiteX2" fmla="*/ 12192000 w 12192000"/>
              <a:gd name="connsiteY2" fmla="*/ 2501112 h 2501112"/>
              <a:gd name="connsiteX3" fmla="*/ 0 w 12192000"/>
              <a:gd name="connsiteY3" fmla="*/ 2501112 h 2501112"/>
            </a:gdLst>
            <a:ahLst/>
            <a:cxnLst>
              <a:cxn ang="0">
                <a:pos x="connsiteX0" y="connsiteY0"/>
              </a:cxn>
              <a:cxn ang="0">
                <a:pos x="connsiteX1" y="connsiteY1"/>
              </a:cxn>
              <a:cxn ang="0">
                <a:pos x="connsiteX2" y="connsiteY2"/>
              </a:cxn>
              <a:cxn ang="0">
                <a:pos x="connsiteX3" y="connsiteY3"/>
              </a:cxn>
            </a:cxnLst>
            <a:rect l="l" t="t" r="r" b="b"/>
            <a:pathLst>
              <a:path w="12192000" h="2501112">
                <a:moveTo>
                  <a:pt x="0" y="0"/>
                </a:moveTo>
                <a:lnTo>
                  <a:pt x="12192000" y="0"/>
                </a:lnTo>
                <a:lnTo>
                  <a:pt x="12192000" y="2501112"/>
                </a:lnTo>
                <a:lnTo>
                  <a:pt x="0" y="2501112"/>
                </a:lnTo>
                <a:close/>
              </a:path>
            </a:pathLst>
          </a:custGeom>
          <a:solidFill>
            <a:schemeClr val="accent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Degular Regular"/>
            </a:endParaRPr>
          </a:p>
        </p:txBody>
      </p:sp>
      <p:pic>
        <p:nvPicPr>
          <p:cNvPr id="35" name="Graphique 34">
            <a:extLst>
              <a:ext uri="{FF2B5EF4-FFF2-40B4-BE49-F238E27FC236}">
                <a16:creationId xmlns:a16="http://schemas.microsoft.com/office/drawing/2014/main" id="{F1FAB603-6D12-DA4C-720E-535AAC09F44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47987" t="49533" r="43696" b="48636"/>
          <a:stretch/>
        </p:blipFill>
        <p:spPr>
          <a:xfrm>
            <a:off x="0" y="0"/>
            <a:ext cx="12192000" cy="2626484"/>
          </a:xfrm>
          <a:prstGeom prst="rect">
            <a:avLst/>
          </a:prstGeom>
        </p:spPr>
      </p:pic>
      <p:sp>
        <p:nvSpPr>
          <p:cNvPr id="43" name="Forme libre : forme 42">
            <a:extLst>
              <a:ext uri="{FF2B5EF4-FFF2-40B4-BE49-F238E27FC236}">
                <a16:creationId xmlns:a16="http://schemas.microsoft.com/office/drawing/2014/main" id="{8074B161-D462-5B14-0B3A-C76FB783FDC1}"/>
              </a:ext>
            </a:extLst>
          </p:cNvPr>
          <p:cNvSpPr/>
          <p:nvPr/>
        </p:nvSpPr>
        <p:spPr>
          <a:xfrm>
            <a:off x="-1" y="2626484"/>
            <a:ext cx="12192001" cy="4271528"/>
          </a:xfrm>
          <a:custGeom>
            <a:avLst/>
            <a:gdLst>
              <a:gd name="connsiteX0" fmla="*/ 0 w 12192001"/>
              <a:gd name="connsiteY0" fmla="*/ 0 h 4396899"/>
              <a:gd name="connsiteX1" fmla="*/ 12192001 w 12192001"/>
              <a:gd name="connsiteY1" fmla="*/ 0 h 4396899"/>
              <a:gd name="connsiteX2" fmla="*/ 12192001 w 12192001"/>
              <a:gd name="connsiteY2" fmla="*/ 4396899 h 4396899"/>
              <a:gd name="connsiteX3" fmla="*/ 0 w 12192001"/>
              <a:gd name="connsiteY3" fmla="*/ 4396899 h 4396899"/>
            </a:gdLst>
            <a:ahLst/>
            <a:cxnLst>
              <a:cxn ang="0">
                <a:pos x="connsiteX0" y="connsiteY0"/>
              </a:cxn>
              <a:cxn ang="0">
                <a:pos x="connsiteX1" y="connsiteY1"/>
              </a:cxn>
              <a:cxn ang="0">
                <a:pos x="connsiteX2" y="connsiteY2"/>
              </a:cxn>
              <a:cxn ang="0">
                <a:pos x="connsiteX3" y="connsiteY3"/>
              </a:cxn>
            </a:cxnLst>
            <a:rect l="l" t="t" r="r" b="b"/>
            <a:pathLst>
              <a:path w="12192001" h="4396899">
                <a:moveTo>
                  <a:pt x="0" y="0"/>
                </a:moveTo>
                <a:lnTo>
                  <a:pt x="12192001" y="0"/>
                </a:lnTo>
                <a:lnTo>
                  <a:pt x="12192001" y="4396899"/>
                </a:lnTo>
                <a:lnTo>
                  <a:pt x="0" y="4396899"/>
                </a:lnTo>
                <a:close/>
              </a:path>
            </a:pathLst>
          </a:custGeom>
          <a:solidFill>
            <a:srgbClr val="FFFFFF"/>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Degular Regular"/>
            </a:endParaRPr>
          </a:p>
        </p:txBody>
      </p:sp>
      <p:sp>
        <p:nvSpPr>
          <p:cNvPr id="8" name="Espace réservé du texte 7">
            <a:extLst>
              <a:ext uri="{FF2B5EF4-FFF2-40B4-BE49-F238E27FC236}">
                <a16:creationId xmlns:a16="http://schemas.microsoft.com/office/drawing/2014/main" id="{DB23C8A4-9C1D-3F16-05EF-FBF6DA05D734}"/>
              </a:ext>
            </a:extLst>
          </p:cNvPr>
          <p:cNvSpPr>
            <a:spLocks noGrp="1"/>
          </p:cNvSpPr>
          <p:nvPr>
            <p:ph type="body" sz="quarter" idx="1"/>
          </p:nvPr>
        </p:nvSpPr>
        <p:spPr>
          <a:xfrm>
            <a:off x="551263" y="1117098"/>
            <a:ext cx="11089472" cy="861774"/>
          </a:xfrm>
        </p:spPr>
        <p:txBody>
          <a:bodyPr>
            <a:spAutoFit/>
          </a:bodyPr>
          <a:lstStyle/>
          <a:p>
            <a:pPr algn="ctr"/>
            <a:r>
              <a:rPr lang="fr-FR" sz="2800">
                <a:solidFill>
                  <a:schemeClr val="bg1"/>
                </a:solidFill>
              </a:rPr>
              <a:t>Nous visons l’excellence pour chacun de nos collaborateurs : </a:t>
            </a:r>
            <a:br>
              <a:rPr lang="fr-FR" sz="2800">
                <a:solidFill>
                  <a:schemeClr val="bg1"/>
                </a:solidFill>
              </a:rPr>
            </a:br>
            <a:r>
              <a:rPr lang="fr-FR" sz="2800">
                <a:solidFill>
                  <a:schemeClr val="bg1"/>
                </a:solidFill>
              </a:rPr>
              <a:t>bénéficiez d’un suivi tripartite pour atteindre votre plein potentiel</a:t>
            </a:r>
          </a:p>
        </p:txBody>
      </p:sp>
      <p:cxnSp>
        <p:nvCxnSpPr>
          <p:cNvPr id="33" name="Connecteur droit 32">
            <a:extLst>
              <a:ext uri="{FF2B5EF4-FFF2-40B4-BE49-F238E27FC236}">
                <a16:creationId xmlns:a16="http://schemas.microsoft.com/office/drawing/2014/main" id="{4A91EECC-CC61-0F41-E207-A49E49C6A375}"/>
              </a:ext>
            </a:extLst>
          </p:cNvPr>
          <p:cNvCxnSpPr>
            <a:cxnSpLocks/>
          </p:cNvCxnSpPr>
          <p:nvPr/>
        </p:nvCxnSpPr>
        <p:spPr>
          <a:xfrm>
            <a:off x="4007372" y="3268980"/>
            <a:ext cx="0" cy="2577828"/>
          </a:xfrm>
          <a:prstGeom prst="line">
            <a:avLst/>
          </a:prstGeom>
          <a:noFill/>
          <a:ln w="3175" cap="flat">
            <a:solidFill>
              <a:schemeClr val="accent1"/>
            </a:solidFill>
            <a:prstDash val="solid"/>
            <a:round/>
          </a:ln>
          <a:effectLst/>
        </p:spPr>
        <p:style>
          <a:lnRef idx="0">
            <a:scrgbClr r="0" g="0" b="0"/>
          </a:lnRef>
          <a:fillRef idx="0">
            <a:scrgbClr r="0" g="0" b="0"/>
          </a:fillRef>
          <a:effectRef idx="0">
            <a:scrgbClr r="0" g="0" b="0"/>
          </a:effectRef>
          <a:fontRef idx="none"/>
        </p:style>
      </p:cxnSp>
      <p:cxnSp>
        <p:nvCxnSpPr>
          <p:cNvPr id="34" name="Connecteur droit 33">
            <a:extLst>
              <a:ext uri="{FF2B5EF4-FFF2-40B4-BE49-F238E27FC236}">
                <a16:creationId xmlns:a16="http://schemas.microsoft.com/office/drawing/2014/main" id="{4CB2AFD8-B8AC-66E9-8421-20F44A73D02C}"/>
              </a:ext>
            </a:extLst>
          </p:cNvPr>
          <p:cNvCxnSpPr>
            <a:cxnSpLocks/>
          </p:cNvCxnSpPr>
          <p:nvPr/>
        </p:nvCxnSpPr>
        <p:spPr>
          <a:xfrm>
            <a:off x="8173798" y="3268980"/>
            <a:ext cx="0" cy="2577828"/>
          </a:xfrm>
          <a:prstGeom prst="line">
            <a:avLst/>
          </a:prstGeom>
          <a:noFill/>
          <a:ln w="3175" cap="flat">
            <a:solidFill>
              <a:schemeClr val="accent1"/>
            </a:solidFill>
            <a:prstDash val="solid"/>
            <a:round/>
          </a:ln>
          <a:effectLst/>
        </p:spPr>
        <p:style>
          <a:lnRef idx="0">
            <a:scrgbClr r="0" g="0" b="0"/>
          </a:lnRef>
          <a:fillRef idx="0">
            <a:scrgbClr r="0" g="0" b="0"/>
          </a:fillRef>
          <a:effectRef idx="0">
            <a:scrgbClr r="0" g="0" b="0"/>
          </a:effectRef>
          <a:fontRef idx="none"/>
        </p:style>
      </p:cxnSp>
      <p:pic>
        <p:nvPicPr>
          <p:cNvPr id="71" name="Image 70" descr="Une image contenant Police, texte, Graphique, capture d’écran&#10;&#10;Description générée automatiquement">
            <a:extLst>
              <a:ext uri="{FF2B5EF4-FFF2-40B4-BE49-F238E27FC236}">
                <a16:creationId xmlns:a16="http://schemas.microsoft.com/office/drawing/2014/main" id="{A20428DF-6016-B462-DE7D-F5CC9EFA0A7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b="37084"/>
          <a:stretch/>
        </p:blipFill>
        <p:spPr>
          <a:xfrm>
            <a:off x="551263" y="230371"/>
            <a:ext cx="1762801" cy="379145"/>
          </a:xfrm>
          <a:prstGeom prst="rect">
            <a:avLst/>
          </a:prstGeom>
        </p:spPr>
      </p:pic>
      <p:sp>
        <p:nvSpPr>
          <p:cNvPr id="27" name="ZoneTexte 26">
            <a:extLst>
              <a:ext uri="{FF2B5EF4-FFF2-40B4-BE49-F238E27FC236}">
                <a16:creationId xmlns:a16="http://schemas.microsoft.com/office/drawing/2014/main" id="{3DC5C07B-67CA-B798-0147-A62C8247EF21}"/>
              </a:ext>
            </a:extLst>
          </p:cNvPr>
          <p:cNvSpPr txBox="1"/>
          <p:nvPr/>
        </p:nvSpPr>
        <p:spPr>
          <a:xfrm>
            <a:off x="5065837" y="219228"/>
            <a:ext cx="1546237"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fr-FR" sz="1050" err="1">
                <a:solidFill>
                  <a:schemeClr val="bg1">
                    <a:alpha val="50000"/>
                  </a:schemeClr>
                </a:solidFill>
                <a:latin typeface="Degular"/>
                <a:sym typeface="Degular Bold"/>
              </a:rPr>
              <a:t>Empowering</a:t>
            </a:r>
            <a:r>
              <a:rPr lang="fr-FR" sz="1050">
                <a:solidFill>
                  <a:schemeClr val="bg1">
                    <a:alpha val="50000"/>
                  </a:schemeClr>
                </a:solidFill>
                <a:latin typeface="Degular"/>
                <a:sym typeface="Degular Bold"/>
              </a:rPr>
              <a:t> Trajectoire</a:t>
            </a:r>
          </a:p>
        </p:txBody>
      </p:sp>
      <p:sp>
        <p:nvSpPr>
          <p:cNvPr id="28" name="ZoneTexte 27">
            <a:extLst>
              <a:ext uri="{FF2B5EF4-FFF2-40B4-BE49-F238E27FC236}">
                <a16:creationId xmlns:a16="http://schemas.microsoft.com/office/drawing/2014/main" id="{10B54F3B-2A1F-2936-C866-52F942504BC4}"/>
              </a:ext>
            </a:extLst>
          </p:cNvPr>
          <p:cNvSpPr txBox="1"/>
          <p:nvPr/>
        </p:nvSpPr>
        <p:spPr>
          <a:xfrm>
            <a:off x="6824568" y="219228"/>
            <a:ext cx="1525376"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fr-FR" sz="1050" b="0" i="0" u="none" strike="noStrike" kern="0" cap="none" spc="0" normalizeH="0" baseline="0" noProof="0" err="1">
                <a:ln>
                  <a:noFill/>
                </a:ln>
                <a:solidFill>
                  <a:schemeClr val="bg1">
                    <a:alpha val="50000"/>
                  </a:schemeClr>
                </a:solidFill>
                <a:effectLst/>
                <a:uLnTx/>
                <a:uFillTx/>
                <a:latin typeface="Degular"/>
                <a:sym typeface="Degular Bold"/>
              </a:rPr>
              <a:t>Empowering</a:t>
            </a:r>
            <a:r>
              <a:rPr kumimoji="0" lang="fr-FR" sz="1050" b="0" i="0" u="none" strike="noStrike" kern="0" cap="none" spc="0" normalizeH="0" baseline="0" noProof="0">
                <a:ln>
                  <a:noFill/>
                </a:ln>
                <a:solidFill>
                  <a:schemeClr val="bg1">
                    <a:alpha val="50000"/>
                  </a:schemeClr>
                </a:solidFill>
                <a:effectLst/>
                <a:uLnTx/>
                <a:uFillTx/>
                <a:latin typeface="Degular"/>
                <a:sym typeface="Degular Bold"/>
              </a:rPr>
              <a:t> Autonomie</a:t>
            </a:r>
          </a:p>
        </p:txBody>
      </p:sp>
      <p:sp>
        <p:nvSpPr>
          <p:cNvPr id="29" name="ZoneTexte 28">
            <a:extLst>
              <a:ext uri="{FF2B5EF4-FFF2-40B4-BE49-F238E27FC236}">
                <a16:creationId xmlns:a16="http://schemas.microsoft.com/office/drawing/2014/main" id="{B03D9963-D24D-3A6E-A936-DFF90E90C777}"/>
              </a:ext>
            </a:extLst>
          </p:cNvPr>
          <p:cNvSpPr txBox="1"/>
          <p:nvPr/>
        </p:nvSpPr>
        <p:spPr>
          <a:xfrm>
            <a:off x="8562438" y="219228"/>
            <a:ext cx="1491897"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defRPr/>
            </a:pPr>
            <a:r>
              <a:rPr lang="fr-FR" sz="1050" err="1">
                <a:solidFill>
                  <a:schemeClr val="bg1"/>
                </a:solidFill>
                <a:latin typeface="Degular Bold" panose="020B0804050503060204" pitchFamily="34" charset="0"/>
                <a:sym typeface="Degular Bold"/>
              </a:rPr>
              <a:t>Empowering</a:t>
            </a:r>
            <a:r>
              <a:rPr lang="fr-FR" sz="1050">
                <a:solidFill>
                  <a:schemeClr val="bg1"/>
                </a:solidFill>
                <a:latin typeface="Degular Bold" panose="020B0804050503060204" pitchFamily="34" charset="0"/>
                <a:sym typeface="Degular Bold"/>
              </a:rPr>
              <a:t> </a:t>
            </a:r>
            <a:r>
              <a:rPr lang="fr-FR" sz="1050" err="1">
                <a:solidFill>
                  <a:schemeClr val="bg1"/>
                </a:solidFill>
                <a:latin typeface="Degular Bold" panose="020B0804050503060204" pitchFamily="34" charset="0"/>
                <a:sym typeface="Degular Bold"/>
              </a:rPr>
              <a:t>Experience</a:t>
            </a:r>
            <a:endParaRPr lang="fr-FR" sz="1050">
              <a:solidFill>
                <a:schemeClr val="bg1"/>
              </a:solidFill>
              <a:latin typeface="Degular Bold" panose="020B0804050503060204" pitchFamily="34" charset="0"/>
              <a:sym typeface="Degular Bold"/>
            </a:endParaRPr>
          </a:p>
        </p:txBody>
      </p:sp>
      <p:sp>
        <p:nvSpPr>
          <p:cNvPr id="31" name="ZoneTexte 30">
            <a:extLst>
              <a:ext uri="{FF2B5EF4-FFF2-40B4-BE49-F238E27FC236}">
                <a16:creationId xmlns:a16="http://schemas.microsoft.com/office/drawing/2014/main" id="{6DE5E73B-E344-963B-4390-F92B87AC0E4A}"/>
              </a:ext>
            </a:extLst>
          </p:cNvPr>
          <p:cNvSpPr txBox="1"/>
          <p:nvPr/>
        </p:nvSpPr>
        <p:spPr>
          <a:xfrm>
            <a:off x="10266827" y="219228"/>
            <a:ext cx="1373910"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fr-FR" sz="1050" b="0" i="0" u="none" strike="noStrike" kern="0" cap="none" spc="0" normalizeH="0" baseline="0" noProof="0" err="1">
                <a:ln>
                  <a:noFill/>
                </a:ln>
                <a:solidFill>
                  <a:schemeClr val="bg1">
                    <a:alpha val="50000"/>
                  </a:schemeClr>
                </a:solidFill>
                <a:effectLst/>
                <a:uLnTx/>
                <a:uFillTx/>
                <a:latin typeface="Degular"/>
                <a:sym typeface="Degular Bold"/>
              </a:rPr>
              <a:t>Empowering</a:t>
            </a:r>
            <a:r>
              <a:rPr kumimoji="0" lang="fr-FR" sz="1050" b="0" i="0" u="none" strike="noStrike" kern="0" cap="none" spc="0" normalizeH="0" baseline="0" noProof="0">
                <a:ln>
                  <a:noFill/>
                </a:ln>
                <a:solidFill>
                  <a:schemeClr val="bg1">
                    <a:alpha val="50000"/>
                  </a:schemeClr>
                </a:solidFill>
                <a:effectLst/>
                <a:uLnTx/>
                <a:uFillTx/>
                <a:latin typeface="Degular"/>
                <a:sym typeface="Degular Bold"/>
              </a:rPr>
              <a:t> Diversité</a:t>
            </a:r>
          </a:p>
        </p:txBody>
      </p:sp>
      <p:sp>
        <p:nvSpPr>
          <p:cNvPr id="32" name="object 25">
            <a:extLst>
              <a:ext uri="{FF2B5EF4-FFF2-40B4-BE49-F238E27FC236}">
                <a16:creationId xmlns:a16="http://schemas.microsoft.com/office/drawing/2014/main" id="{EDF4063F-D43B-A596-33F4-25C2ED2668E9}"/>
              </a:ext>
            </a:extLst>
          </p:cNvPr>
          <p:cNvSpPr/>
          <p:nvPr/>
        </p:nvSpPr>
        <p:spPr>
          <a:xfrm>
            <a:off x="6636216" y="346185"/>
            <a:ext cx="164210" cy="0"/>
          </a:xfrm>
          <a:prstGeom prst="line">
            <a:avLst/>
          </a:prstGeom>
          <a:ln w="3175">
            <a:solidFill>
              <a:schemeClr val="accent1"/>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bg1"/>
              </a:solidFill>
              <a:effectLst/>
              <a:uLnTx/>
              <a:uFillTx/>
              <a:latin typeface="Degular"/>
              <a:sym typeface="Degular Regular"/>
            </a:endParaRPr>
          </a:p>
        </p:txBody>
      </p:sp>
      <p:sp>
        <p:nvSpPr>
          <p:cNvPr id="36" name="object 25">
            <a:extLst>
              <a:ext uri="{FF2B5EF4-FFF2-40B4-BE49-F238E27FC236}">
                <a16:creationId xmlns:a16="http://schemas.microsoft.com/office/drawing/2014/main" id="{EDAD2EB7-6488-B0BE-4BEF-8C96127CF967}"/>
              </a:ext>
            </a:extLst>
          </p:cNvPr>
          <p:cNvSpPr/>
          <p:nvPr/>
        </p:nvSpPr>
        <p:spPr>
          <a:xfrm>
            <a:off x="8374086" y="346185"/>
            <a:ext cx="164210" cy="0"/>
          </a:xfrm>
          <a:prstGeom prst="line">
            <a:avLst/>
          </a:prstGeom>
          <a:ln w="3175">
            <a:solidFill>
              <a:schemeClr val="accent1"/>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bg1"/>
              </a:solidFill>
              <a:effectLst/>
              <a:uLnTx/>
              <a:uFillTx/>
              <a:latin typeface="Degular"/>
              <a:sym typeface="Degular Regular"/>
            </a:endParaRPr>
          </a:p>
        </p:txBody>
      </p:sp>
      <p:sp>
        <p:nvSpPr>
          <p:cNvPr id="37" name="object 25">
            <a:extLst>
              <a:ext uri="{FF2B5EF4-FFF2-40B4-BE49-F238E27FC236}">
                <a16:creationId xmlns:a16="http://schemas.microsoft.com/office/drawing/2014/main" id="{44FEED4D-3A9D-007A-02AF-B9F478B1D640}"/>
              </a:ext>
            </a:extLst>
          </p:cNvPr>
          <p:cNvSpPr/>
          <p:nvPr/>
        </p:nvSpPr>
        <p:spPr>
          <a:xfrm>
            <a:off x="10078477" y="346185"/>
            <a:ext cx="164210" cy="0"/>
          </a:xfrm>
          <a:prstGeom prst="line">
            <a:avLst/>
          </a:prstGeom>
          <a:ln w="3175">
            <a:solidFill>
              <a:schemeClr val="accent1"/>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bg1"/>
              </a:solidFill>
              <a:effectLst/>
              <a:uLnTx/>
              <a:uFillTx/>
              <a:latin typeface="Degular"/>
              <a:sym typeface="Degular Regular"/>
            </a:endParaRPr>
          </a:p>
        </p:txBody>
      </p:sp>
      <p:grpSp>
        <p:nvGrpSpPr>
          <p:cNvPr id="56" name="Groupe 55">
            <a:extLst>
              <a:ext uri="{FF2B5EF4-FFF2-40B4-BE49-F238E27FC236}">
                <a16:creationId xmlns:a16="http://schemas.microsoft.com/office/drawing/2014/main" id="{6B30B565-0DF5-FF23-E9DB-F541F84F5418}"/>
              </a:ext>
            </a:extLst>
          </p:cNvPr>
          <p:cNvGrpSpPr/>
          <p:nvPr/>
        </p:nvGrpSpPr>
        <p:grpSpPr>
          <a:xfrm>
            <a:off x="546977" y="3042789"/>
            <a:ext cx="2867487" cy="2638102"/>
            <a:chOff x="546977" y="2916137"/>
            <a:chExt cx="2867487" cy="2638102"/>
          </a:xfrm>
        </p:grpSpPr>
        <p:sp>
          <p:nvSpPr>
            <p:cNvPr id="22" name="Espace réservé du texte 6">
              <a:extLst>
                <a:ext uri="{FF2B5EF4-FFF2-40B4-BE49-F238E27FC236}">
                  <a16:creationId xmlns:a16="http://schemas.microsoft.com/office/drawing/2014/main" id="{C1ECF8AC-0D71-4E7F-C1DB-D9B30970EA93}"/>
                </a:ext>
              </a:extLst>
            </p:cNvPr>
            <p:cNvSpPr txBox="1">
              <a:spLocks/>
            </p:cNvSpPr>
            <p:nvPr/>
          </p:nvSpPr>
          <p:spPr>
            <a:xfrm>
              <a:off x="797525" y="3742955"/>
              <a:ext cx="2390849" cy="430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r>
                <a:rPr lang="fr-FR">
                  <a:latin typeface="Degular Bold" panose="020B0804050503060204" pitchFamily="34" charset="0"/>
                </a:rPr>
                <a:t>Assure le suivi client</a:t>
              </a:r>
              <a:br>
                <a:rPr lang="fr-FR">
                  <a:latin typeface="Degular Bold" panose="020B0804050503060204" pitchFamily="34" charset="0"/>
                </a:rPr>
              </a:br>
              <a:r>
                <a:rPr lang="fr-FR">
                  <a:latin typeface="Degular Bold" panose="020B0804050503060204" pitchFamily="34" charset="0"/>
                </a:rPr>
                <a:t>des missions</a:t>
              </a:r>
            </a:p>
          </p:txBody>
        </p:sp>
        <p:sp>
          <p:nvSpPr>
            <p:cNvPr id="42" name="Espace réservé du texte 6">
              <a:extLst>
                <a:ext uri="{FF2B5EF4-FFF2-40B4-BE49-F238E27FC236}">
                  <a16:creationId xmlns:a16="http://schemas.microsoft.com/office/drawing/2014/main" id="{D8AE1CB7-A407-C867-1F96-DE092AA5A039}"/>
                </a:ext>
              </a:extLst>
            </p:cNvPr>
            <p:cNvSpPr txBox="1">
              <a:spLocks/>
            </p:cNvSpPr>
            <p:nvPr/>
          </p:nvSpPr>
          <p:spPr>
            <a:xfrm>
              <a:off x="778410" y="4329673"/>
              <a:ext cx="2636054" cy="12245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marL="266700" indent="-266700" hangingPunct="1">
                <a:lnSpc>
                  <a:spcPct val="90000"/>
                </a:lnSpc>
                <a:spcBef>
                  <a:spcPts val="300"/>
                </a:spcBef>
                <a:spcAft>
                  <a:spcPts val="300"/>
                </a:spcAft>
                <a:buClr>
                  <a:schemeClr val="accent1"/>
                </a:buClr>
                <a:buFont typeface="Arial" panose="020B0604020202020204" pitchFamily="34" charset="0"/>
                <a:buChar char="•"/>
              </a:pPr>
              <a:r>
                <a:rPr lang="fr-FR" sz="1100">
                  <a:latin typeface="+mn-lt"/>
                </a:rPr>
                <a:t>Pilote votre mission commercialement, techniquement et  humainement</a:t>
              </a:r>
              <a:br>
                <a:rPr lang="fr-FR" sz="1100">
                  <a:latin typeface="+mn-lt"/>
                </a:rPr>
              </a:br>
              <a:r>
                <a:rPr lang="fr-FR" sz="1100">
                  <a:latin typeface="+mn-lt"/>
                </a:rPr>
                <a:t>avec le client</a:t>
              </a:r>
            </a:p>
            <a:p>
              <a:pPr marL="266700" indent="-266700" hangingPunct="1">
                <a:lnSpc>
                  <a:spcPct val="90000"/>
                </a:lnSpc>
                <a:spcBef>
                  <a:spcPts val="300"/>
                </a:spcBef>
                <a:spcAft>
                  <a:spcPts val="300"/>
                </a:spcAft>
                <a:buClr>
                  <a:schemeClr val="accent1"/>
                </a:buClr>
                <a:buFont typeface="Arial" panose="020B0604020202020204" pitchFamily="34" charset="0"/>
                <a:buChar char="•"/>
              </a:pPr>
              <a:r>
                <a:rPr lang="fr-FR" sz="1100">
                  <a:latin typeface="+mn-lt"/>
                </a:rPr>
                <a:t>Vous prépare aux entretiens </a:t>
              </a:r>
              <a:br>
                <a:rPr lang="fr-FR" sz="1100">
                  <a:latin typeface="+mn-lt"/>
                </a:rPr>
              </a:br>
              <a:r>
                <a:rPr lang="fr-FR" sz="1100">
                  <a:latin typeface="+mn-lt"/>
                </a:rPr>
                <a:t>avec nos clients</a:t>
              </a:r>
            </a:p>
            <a:p>
              <a:pPr marL="266700" indent="-266700" hangingPunct="1">
                <a:lnSpc>
                  <a:spcPct val="90000"/>
                </a:lnSpc>
                <a:spcBef>
                  <a:spcPts val="300"/>
                </a:spcBef>
                <a:spcAft>
                  <a:spcPts val="300"/>
                </a:spcAft>
                <a:buClr>
                  <a:schemeClr val="accent1"/>
                </a:buClr>
                <a:buFont typeface="Arial" panose="020B0604020202020204" pitchFamily="34" charset="0"/>
                <a:buChar char="•"/>
              </a:pPr>
              <a:r>
                <a:rPr lang="fr-FR" sz="1100">
                  <a:latin typeface="+mn-lt"/>
                </a:rPr>
                <a:t>Suit le bon déroulé de votre mission mois après mois</a:t>
              </a:r>
            </a:p>
          </p:txBody>
        </p:sp>
        <p:sp>
          <p:nvSpPr>
            <p:cNvPr id="38" name="Rectangle aux angles arrondis">
              <a:extLst>
                <a:ext uri="{FF2B5EF4-FFF2-40B4-BE49-F238E27FC236}">
                  <a16:creationId xmlns:a16="http://schemas.microsoft.com/office/drawing/2014/main" id="{E9D121CE-BEC7-4563-D4FD-F994F13EEA77}"/>
                </a:ext>
              </a:extLst>
            </p:cNvPr>
            <p:cNvSpPr/>
            <p:nvPr/>
          </p:nvSpPr>
          <p:spPr>
            <a:xfrm>
              <a:off x="546977" y="2916137"/>
              <a:ext cx="2641404" cy="697664"/>
            </a:xfrm>
            <a:prstGeom prst="roundRect">
              <a:avLst>
                <a:gd name="adj" fmla="val 50000"/>
              </a:avLst>
            </a:prstGeom>
            <a:noFill/>
            <a:ln w="9525" cap="flat">
              <a:solidFill>
                <a:schemeClr val="accent2"/>
              </a:solidFill>
              <a:prstDash val="solid"/>
              <a:round/>
            </a:ln>
            <a:effectLst/>
          </p:spPr>
          <p:txBody>
            <a:bodyPr wrap="square" lIns="45718" tIns="45718" rIns="45718" bIns="45718" numCol="1" anchor="ctr">
              <a:noAutofit/>
            </a:bodyPr>
            <a:lstStyle/>
            <a:p>
              <a:pPr algn="ctr">
                <a:defRPr>
                  <a:latin typeface="+mj-lt"/>
                  <a:ea typeface="+mj-ea"/>
                  <a:cs typeface="+mj-cs"/>
                  <a:sym typeface="Calibri"/>
                </a:defRPr>
              </a:pPr>
              <a:endParaRPr>
                <a:ln>
                  <a:solidFill>
                    <a:schemeClr val="accent2"/>
                  </a:solidFill>
                </a:ln>
                <a:noFill/>
              </a:endParaRPr>
            </a:p>
          </p:txBody>
        </p:sp>
        <p:pic>
          <p:nvPicPr>
            <p:cNvPr id="44" name="Image 43">
              <a:extLst>
                <a:ext uri="{FF2B5EF4-FFF2-40B4-BE49-F238E27FC236}">
                  <a16:creationId xmlns:a16="http://schemas.microsoft.com/office/drawing/2014/main" id="{4D116888-E5A2-4B61-D0DD-0DF9D642579C}"/>
                </a:ext>
              </a:extLst>
            </p:cNvPr>
            <p:cNvPicPr>
              <a:picLocks noChangeAspect="1"/>
            </p:cNvPicPr>
            <p:nvPr/>
          </p:nvPicPr>
          <p:blipFill rotWithShape="1">
            <a:blip r:embed="rId7"/>
            <a:srcRect l="48749" t="56445" r="42041" b="25874"/>
            <a:stretch/>
          </p:blipFill>
          <p:spPr>
            <a:xfrm>
              <a:off x="553203" y="2918513"/>
              <a:ext cx="667589" cy="691296"/>
            </a:xfrm>
            <a:prstGeom prst="flowChartConnector">
              <a:avLst/>
            </a:prstGeom>
            <a:ln>
              <a:noFill/>
            </a:ln>
          </p:spPr>
        </p:pic>
        <p:sp>
          <p:nvSpPr>
            <p:cNvPr id="23" name="Espace réservé du texte 6">
              <a:extLst>
                <a:ext uri="{FF2B5EF4-FFF2-40B4-BE49-F238E27FC236}">
                  <a16:creationId xmlns:a16="http://schemas.microsoft.com/office/drawing/2014/main" id="{47E925F4-2C03-178A-8622-2C7C97BA6FB7}"/>
                </a:ext>
              </a:extLst>
            </p:cNvPr>
            <p:cNvSpPr txBox="1">
              <a:spLocks/>
            </p:cNvSpPr>
            <p:nvPr/>
          </p:nvSpPr>
          <p:spPr>
            <a:xfrm>
              <a:off x="1330892" y="3141859"/>
              <a:ext cx="1911295"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r>
                <a:rPr lang="fr-FR" sz="1600"/>
                <a:t>Business Manager</a:t>
              </a:r>
            </a:p>
          </p:txBody>
        </p:sp>
      </p:grpSp>
      <p:grpSp>
        <p:nvGrpSpPr>
          <p:cNvPr id="57" name="Groupe 56">
            <a:extLst>
              <a:ext uri="{FF2B5EF4-FFF2-40B4-BE49-F238E27FC236}">
                <a16:creationId xmlns:a16="http://schemas.microsoft.com/office/drawing/2014/main" id="{FE7EB53E-405A-6D4B-3F9E-51EB2C1AB754}"/>
              </a:ext>
            </a:extLst>
          </p:cNvPr>
          <p:cNvGrpSpPr/>
          <p:nvPr/>
        </p:nvGrpSpPr>
        <p:grpSpPr>
          <a:xfrm>
            <a:off x="4775069" y="3045318"/>
            <a:ext cx="2891486" cy="3109394"/>
            <a:chOff x="4788427" y="2918666"/>
            <a:chExt cx="2891486" cy="3109394"/>
          </a:xfrm>
        </p:grpSpPr>
        <p:sp>
          <p:nvSpPr>
            <p:cNvPr id="24" name="Espace réservé du texte 6">
              <a:extLst>
                <a:ext uri="{FF2B5EF4-FFF2-40B4-BE49-F238E27FC236}">
                  <a16:creationId xmlns:a16="http://schemas.microsoft.com/office/drawing/2014/main" id="{42F31C35-FE7A-441F-88E4-F1B919421B16}"/>
                </a:ext>
              </a:extLst>
            </p:cNvPr>
            <p:cNvSpPr txBox="1">
              <a:spLocks/>
            </p:cNvSpPr>
            <p:nvPr/>
          </p:nvSpPr>
          <p:spPr>
            <a:xfrm>
              <a:off x="5060387" y="3742955"/>
              <a:ext cx="2361584" cy="215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r>
                <a:rPr lang="fr-FR">
                  <a:latin typeface="Degular Bold" panose="020B0804050503060204" pitchFamily="34" charset="0"/>
                </a:rPr>
                <a:t>Le focus RH</a:t>
              </a:r>
            </a:p>
          </p:txBody>
        </p:sp>
        <p:sp>
          <p:nvSpPr>
            <p:cNvPr id="53" name="Espace réservé du texte 6">
              <a:extLst>
                <a:ext uri="{FF2B5EF4-FFF2-40B4-BE49-F238E27FC236}">
                  <a16:creationId xmlns:a16="http://schemas.microsoft.com/office/drawing/2014/main" id="{DF49371B-9A81-67CB-9C05-4D4AD7F9AFA1}"/>
                </a:ext>
              </a:extLst>
            </p:cNvPr>
            <p:cNvSpPr txBox="1">
              <a:spLocks/>
            </p:cNvSpPr>
            <p:nvPr/>
          </p:nvSpPr>
          <p:spPr>
            <a:xfrm>
              <a:off x="5060387" y="4104456"/>
              <a:ext cx="2619526" cy="19236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marL="266700" indent="-266700" hangingPunct="1">
                <a:lnSpc>
                  <a:spcPct val="90000"/>
                </a:lnSpc>
                <a:spcBef>
                  <a:spcPts val="300"/>
                </a:spcBef>
                <a:spcAft>
                  <a:spcPts val="300"/>
                </a:spcAft>
                <a:buClr>
                  <a:schemeClr val="accent1"/>
                </a:buClr>
                <a:buFont typeface="Arial" panose="020B0604020202020204" pitchFamily="34" charset="0"/>
                <a:buChar char="•"/>
              </a:pPr>
              <a:r>
                <a:rPr lang="fr-FR" sz="1100">
                  <a:latin typeface="+mn-lt"/>
                </a:rPr>
                <a:t>Assure votre intégration au sein</a:t>
              </a:r>
              <a:br>
                <a:rPr lang="fr-FR" sz="1100">
                  <a:latin typeface="+mn-lt"/>
                </a:rPr>
              </a:br>
              <a:r>
                <a:rPr lang="fr-FR" sz="1100">
                  <a:latin typeface="+mn-lt"/>
                </a:rPr>
                <a:t>de  notre communauté de pairs</a:t>
              </a:r>
              <a:br>
                <a:rPr lang="fr-FR" sz="1100">
                  <a:latin typeface="+mn-lt"/>
                </a:rPr>
              </a:br>
              <a:r>
                <a:rPr lang="fr-FR" sz="1100">
                  <a:latin typeface="+mn-lt"/>
                </a:rPr>
                <a:t> dès le jour de votre arrivée</a:t>
              </a:r>
            </a:p>
            <a:p>
              <a:pPr marL="266700" indent="-266700" hangingPunct="1">
                <a:lnSpc>
                  <a:spcPct val="90000"/>
                </a:lnSpc>
                <a:spcBef>
                  <a:spcPts val="300"/>
                </a:spcBef>
                <a:spcAft>
                  <a:spcPts val="300"/>
                </a:spcAft>
                <a:buClr>
                  <a:schemeClr val="accent1"/>
                </a:buClr>
                <a:buFont typeface="Arial" panose="020B0604020202020204" pitchFamily="34" charset="0"/>
                <a:buChar char="•"/>
              </a:pPr>
              <a:r>
                <a:rPr lang="fr-FR" sz="1100">
                  <a:latin typeface="+mn-lt"/>
                </a:rPr>
                <a:t>Traite vos demandes de  formations</a:t>
              </a:r>
              <a:br>
                <a:rPr lang="fr-FR" sz="1100">
                  <a:latin typeface="+mn-lt"/>
                </a:rPr>
              </a:br>
              <a:r>
                <a:rPr lang="fr-FR" sz="1100">
                  <a:latin typeface="+mn-lt"/>
                </a:rPr>
                <a:t>&amp; certifications</a:t>
              </a:r>
            </a:p>
            <a:p>
              <a:pPr marL="266700" indent="-266700" hangingPunct="1">
                <a:lnSpc>
                  <a:spcPct val="90000"/>
                </a:lnSpc>
                <a:spcBef>
                  <a:spcPts val="300"/>
                </a:spcBef>
                <a:spcAft>
                  <a:spcPts val="300"/>
                </a:spcAft>
                <a:buClr>
                  <a:schemeClr val="accent1"/>
                </a:buClr>
                <a:buFont typeface="Arial" panose="020B0604020202020204" pitchFamily="34" charset="0"/>
                <a:buChar char="•"/>
              </a:pPr>
              <a:r>
                <a:rPr lang="fr-FR" sz="1100">
                  <a:latin typeface="+mn-lt"/>
                </a:rPr>
                <a:t>Collabore étroitement</a:t>
              </a:r>
              <a:br>
                <a:rPr lang="fr-FR" sz="1100">
                  <a:latin typeface="+mn-lt"/>
                </a:rPr>
              </a:br>
              <a:r>
                <a:rPr lang="fr-FR" sz="1100">
                  <a:latin typeface="+mn-lt"/>
                </a:rPr>
                <a:t>avec les  Business Managers</a:t>
              </a:r>
              <a:br>
                <a:rPr lang="fr-FR" sz="1100">
                  <a:latin typeface="+mn-lt"/>
                </a:rPr>
              </a:br>
              <a:r>
                <a:rPr lang="fr-FR" sz="1100">
                  <a:latin typeface="+mn-lt"/>
                </a:rPr>
                <a:t>pour assurer  votre dynamique</a:t>
              </a:r>
              <a:br>
                <a:rPr lang="fr-FR" sz="1100">
                  <a:latin typeface="+mn-lt"/>
                </a:rPr>
              </a:br>
              <a:r>
                <a:rPr lang="fr-FR" sz="1100">
                  <a:latin typeface="+mn-lt"/>
                </a:rPr>
                <a:t>de rebond vers  une 2ème, 3ème mission...</a:t>
              </a:r>
            </a:p>
            <a:p>
              <a:pPr hangingPunct="1">
                <a:spcBef>
                  <a:spcPts val="300"/>
                </a:spcBef>
                <a:spcAft>
                  <a:spcPts val="300"/>
                </a:spcAft>
              </a:pPr>
              <a:endParaRPr lang="fr-FR" sz="1100">
                <a:latin typeface="+mn-lt"/>
              </a:endParaRPr>
            </a:p>
          </p:txBody>
        </p:sp>
        <p:sp>
          <p:nvSpPr>
            <p:cNvPr id="48" name="Rectangle aux angles arrondis">
              <a:extLst>
                <a:ext uri="{FF2B5EF4-FFF2-40B4-BE49-F238E27FC236}">
                  <a16:creationId xmlns:a16="http://schemas.microsoft.com/office/drawing/2014/main" id="{7E5E27F7-F739-5037-65AC-CB210875AFDF}"/>
                </a:ext>
              </a:extLst>
            </p:cNvPr>
            <p:cNvSpPr/>
            <p:nvPr/>
          </p:nvSpPr>
          <p:spPr>
            <a:xfrm>
              <a:off x="4788427" y="2918666"/>
              <a:ext cx="2617014" cy="691224"/>
            </a:xfrm>
            <a:prstGeom prst="roundRect">
              <a:avLst>
                <a:gd name="adj" fmla="val 50000"/>
              </a:avLst>
            </a:prstGeom>
            <a:noFill/>
            <a:ln w="9525" cap="flat">
              <a:solidFill>
                <a:schemeClr val="accent2"/>
              </a:solidFill>
              <a:prstDash val="solid"/>
              <a:round/>
            </a:ln>
            <a:effectLst/>
          </p:spPr>
          <p:txBody>
            <a:bodyPr wrap="square" lIns="45718" tIns="45718" rIns="45718" bIns="45718" numCol="1" anchor="ctr">
              <a:noAutofit/>
            </a:bodyPr>
            <a:lstStyle/>
            <a:p>
              <a:pPr algn="ctr">
                <a:defRPr>
                  <a:latin typeface="+mj-lt"/>
                  <a:ea typeface="+mj-ea"/>
                  <a:cs typeface="+mj-cs"/>
                  <a:sym typeface="Calibri"/>
                </a:defRPr>
              </a:pPr>
              <a:endParaRPr>
                <a:ln>
                  <a:solidFill>
                    <a:schemeClr val="accent2"/>
                  </a:solidFill>
                </a:ln>
                <a:noFill/>
              </a:endParaRPr>
            </a:p>
          </p:txBody>
        </p:sp>
        <p:sp>
          <p:nvSpPr>
            <p:cNvPr id="25" name="Espace réservé du texte 6">
              <a:extLst>
                <a:ext uri="{FF2B5EF4-FFF2-40B4-BE49-F238E27FC236}">
                  <a16:creationId xmlns:a16="http://schemas.microsoft.com/office/drawing/2014/main" id="{C2E7FA6F-CBE7-402E-35DD-99C1AAB0E083}"/>
                </a:ext>
              </a:extLst>
            </p:cNvPr>
            <p:cNvSpPr txBox="1">
              <a:spLocks/>
            </p:cNvSpPr>
            <p:nvPr/>
          </p:nvSpPr>
          <p:spPr>
            <a:xfrm>
              <a:off x="5572342" y="3141168"/>
              <a:ext cx="1774186"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r>
                <a:rPr lang="fr-FR" sz="1600"/>
                <a:t>Talent Manager</a:t>
              </a:r>
            </a:p>
          </p:txBody>
        </p:sp>
      </p:grpSp>
      <p:grpSp>
        <p:nvGrpSpPr>
          <p:cNvPr id="58" name="Groupe 57">
            <a:extLst>
              <a:ext uri="{FF2B5EF4-FFF2-40B4-BE49-F238E27FC236}">
                <a16:creationId xmlns:a16="http://schemas.microsoft.com/office/drawing/2014/main" id="{2368EBFE-DE42-1C29-AC43-B9A815ADD1A0}"/>
              </a:ext>
            </a:extLst>
          </p:cNvPr>
          <p:cNvGrpSpPr/>
          <p:nvPr/>
        </p:nvGrpSpPr>
        <p:grpSpPr>
          <a:xfrm>
            <a:off x="8769696" y="3042784"/>
            <a:ext cx="2826407" cy="2638107"/>
            <a:chOff x="8594813" y="2916132"/>
            <a:chExt cx="2826407" cy="2638107"/>
          </a:xfrm>
        </p:grpSpPr>
        <p:sp>
          <p:nvSpPr>
            <p:cNvPr id="26" name="Espace réservé du texte 6">
              <a:extLst>
                <a:ext uri="{FF2B5EF4-FFF2-40B4-BE49-F238E27FC236}">
                  <a16:creationId xmlns:a16="http://schemas.microsoft.com/office/drawing/2014/main" id="{AD65C680-B2B0-8389-3CD0-41D15DC9DA28}"/>
                </a:ext>
              </a:extLst>
            </p:cNvPr>
            <p:cNvSpPr txBox="1">
              <a:spLocks/>
            </p:cNvSpPr>
            <p:nvPr/>
          </p:nvSpPr>
          <p:spPr>
            <a:xfrm>
              <a:off x="8841493" y="3742955"/>
              <a:ext cx="2332072" cy="430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r>
                <a:rPr lang="fr-FR">
                  <a:latin typeface="Degular Bold" panose="020B0804050503060204" pitchFamily="34" charset="0"/>
                </a:rPr>
                <a:t>Anime votre communauté d’experts</a:t>
              </a:r>
            </a:p>
          </p:txBody>
        </p:sp>
        <p:sp>
          <p:nvSpPr>
            <p:cNvPr id="54" name="Espace réservé du texte 6">
              <a:extLst>
                <a:ext uri="{FF2B5EF4-FFF2-40B4-BE49-F238E27FC236}">
                  <a16:creationId xmlns:a16="http://schemas.microsoft.com/office/drawing/2014/main" id="{AEE3D59C-5EF9-9632-85C5-665ACBA90109}"/>
                </a:ext>
              </a:extLst>
            </p:cNvPr>
            <p:cNvSpPr txBox="1">
              <a:spLocks/>
            </p:cNvSpPr>
            <p:nvPr/>
          </p:nvSpPr>
          <p:spPr>
            <a:xfrm>
              <a:off x="8841493" y="4329673"/>
              <a:ext cx="2579727" cy="12245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marL="266700" indent="-266700" hangingPunct="1">
                <a:lnSpc>
                  <a:spcPct val="90000"/>
                </a:lnSpc>
                <a:spcBef>
                  <a:spcPts val="300"/>
                </a:spcBef>
                <a:spcAft>
                  <a:spcPts val="300"/>
                </a:spcAft>
                <a:buClr>
                  <a:schemeClr val="accent1"/>
                </a:buClr>
                <a:buFont typeface="Arial" panose="020B0604020202020204" pitchFamily="34" charset="0"/>
                <a:buChar char="•"/>
              </a:pPr>
              <a:r>
                <a:rPr lang="fr-FR" sz="1100" dirty="0">
                  <a:latin typeface="+mn-lt"/>
                </a:rPr>
                <a:t>Propose des </a:t>
              </a:r>
              <a:r>
                <a:rPr lang="fr-FR" sz="1100" dirty="0" err="1">
                  <a:latin typeface="+mn-lt"/>
                </a:rPr>
                <a:t>events</a:t>
              </a:r>
              <a:r>
                <a:rPr lang="fr-FR" sz="1100" dirty="0">
                  <a:latin typeface="+mn-lt"/>
                </a:rPr>
                <a:t> de partage</a:t>
              </a:r>
              <a:br>
                <a:rPr lang="fr-FR" sz="1100" dirty="0">
                  <a:latin typeface="+mn-lt"/>
                </a:rPr>
              </a:br>
              <a:r>
                <a:rPr lang="fr-FR" sz="1100" dirty="0">
                  <a:latin typeface="+mn-lt"/>
                </a:rPr>
                <a:t>entre pairs autour d'expertises</a:t>
              </a:r>
              <a:br>
                <a:rPr lang="fr-FR" sz="1100" dirty="0">
                  <a:latin typeface="+mn-lt"/>
                </a:rPr>
              </a:br>
              <a:r>
                <a:rPr lang="fr-FR" sz="1100" dirty="0">
                  <a:latin typeface="+mn-lt"/>
                </a:rPr>
                <a:t>et de centres d’intérêt communs.</a:t>
              </a:r>
            </a:p>
            <a:p>
              <a:pPr marL="266700" indent="-266700" hangingPunct="1">
                <a:lnSpc>
                  <a:spcPct val="90000"/>
                </a:lnSpc>
                <a:spcBef>
                  <a:spcPts val="300"/>
                </a:spcBef>
                <a:spcAft>
                  <a:spcPts val="300"/>
                </a:spcAft>
                <a:buClr>
                  <a:schemeClr val="accent1"/>
                </a:buClr>
                <a:buFont typeface="Arial" panose="020B0604020202020204" pitchFamily="34" charset="0"/>
                <a:buChar char="•"/>
              </a:pPr>
              <a:r>
                <a:rPr lang="fr-FR" sz="1100" dirty="0">
                  <a:latin typeface="+mn-lt"/>
                </a:rPr>
                <a:t>Dispense des formations, en réponse</a:t>
              </a:r>
              <a:br>
                <a:rPr lang="fr-FR" sz="1100" dirty="0">
                  <a:latin typeface="+mn-lt"/>
                </a:rPr>
              </a:br>
              <a:r>
                <a:rPr lang="fr-FR" sz="1100" dirty="0">
                  <a:latin typeface="+mn-lt"/>
                </a:rPr>
                <a:t>à un besoin métier identifié.</a:t>
              </a:r>
            </a:p>
            <a:p>
              <a:pPr marL="266700" indent="-266700" hangingPunct="1">
                <a:lnSpc>
                  <a:spcPct val="90000"/>
                </a:lnSpc>
                <a:spcBef>
                  <a:spcPts val="300"/>
                </a:spcBef>
                <a:spcAft>
                  <a:spcPts val="300"/>
                </a:spcAft>
                <a:buClr>
                  <a:schemeClr val="accent1"/>
                </a:buClr>
                <a:buFont typeface="Arial" panose="020B0604020202020204" pitchFamily="34" charset="0"/>
                <a:buChar char="•"/>
              </a:pPr>
              <a:r>
                <a:rPr lang="fr-FR" sz="1100" dirty="0">
                  <a:latin typeface="+mn-lt"/>
                </a:rPr>
                <a:t>Vous met en relation avec d’autres experts pour grandir ensemble.</a:t>
              </a:r>
            </a:p>
          </p:txBody>
        </p:sp>
        <p:sp>
          <p:nvSpPr>
            <p:cNvPr id="50" name="Rectangle aux angles arrondis">
              <a:extLst>
                <a:ext uri="{FF2B5EF4-FFF2-40B4-BE49-F238E27FC236}">
                  <a16:creationId xmlns:a16="http://schemas.microsoft.com/office/drawing/2014/main" id="{FD54830C-6DC8-D127-A09B-D69CE4D9D4BC}"/>
                </a:ext>
              </a:extLst>
            </p:cNvPr>
            <p:cNvSpPr/>
            <p:nvPr/>
          </p:nvSpPr>
          <p:spPr>
            <a:xfrm>
              <a:off x="8594813" y="2916132"/>
              <a:ext cx="2579734" cy="681377"/>
            </a:xfrm>
            <a:prstGeom prst="roundRect">
              <a:avLst>
                <a:gd name="adj" fmla="val 50000"/>
              </a:avLst>
            </a:prstGeom>
            <a:noFill/>
            <a:ln w="9525" cap="flat">
              <a:solidFill>
                <a:schemeClr val="accent2"/>
              </a:solidFill>
              <a:prstDash val="solid"/>
              <a:round/>
            </a:ln>
            <a:effectLst/>
          </p:spPr>
          <p:txBody>
            <a:bodyPr wrap="square" lIns="45718" tIns="45718" rIns="45718" bIns="45718" numCol="1" anchor="ctr">
              <a:noAutofit/>
            </a:bodyPr>
            <a:lstStyle/>
            <a:p>
              <a:pPr algn="ctr">
                <a:defRPr>
                  <a:latin typeface="+mj-lt"/>
                  <a:ea typeface="+mj-ea"/>
                  <a:cs typeface="+mj-cs"/>
                  <a:sym typeface="Calibri"/>
                </a:defRPr>
              </a:pPr>
              <a:endParaRPr>
                <a:ln>
                  <a:solidFill>
                    <a:schemeClr val="accent2"/>
                  </a:solidFill>
                </a:ln>
                <a:noFill/>
              </a:endParaRPr>
            </a:p>
          </p:txBody>
        </p:sp>
        <p:pic>
          <p:nvPicPr>
            <p:cNvPr id="51" name="Picture 32" descr="Picture 32">
              <a:extLst>
                <a:ext uri="{FF2B5EF4-FFF2-40B4-BE49-F238E27FC236}">
                  <a16:creationId xmlns:a16="http://schemas.microsoft.com/office/drawing/2014/main" id="{6C96BCEE-30F9-31C7-367C-F8D55C32ECD9}"/>
                </a:ext>
              </a:extLst>
            </p:cNvPr>
            <p:cNvPicPr>
              <a:picLocks noChangeAspect="1"/>
            </p:cNvPicPr>
            <p:nvPr/>
          </p:nvPicPr>
          <p:blipFill>
            <a:blip r:embed="rId8"/>
            <a:stretch>
              <a:fillRect/>
            </a:stretch>
          </p:blipFill>
          <p:spPr>
            <a:xfrm>
              <a:off x="8597194" y="2921103"/>
              <a:ext cx="671435" cy="67143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8" y="0"/>
                    <a:pt x="0" y="4838"/>
                    <a:pt x="0" y="10800"/>
                  </a:cubicBezTo>
                  <a:cubicBezTo>
                    <a:pt x="0" y="16762"/>
                    <a:pt x="4838" y="21600"/>
                    <a:pt x="10800" y="21600"/>
                  </a:cubicBezTo>
                  <a:cubicBezTo>
                    <a:pt x="16762" y="21600"/>
                    <a:pt x="21600" y="16762"/>
                    <a:pt x="21600" y="10800"/>
                  </a:cubicBezTo>
                  <a:cubicBezTo>
                    <a:pt x="21600" y="4838"/>
                    <a:pt x="16762" y="0"/>
                    <a:pt x="10800" y="0"/>
                  </a:cubicBezTo>
                  <a:close/>
                </a:path>
              </a:pathLst>
            </a:custGeom>
            <a:ln>
              <a:noFill/>
            </a:ln>
          </p:spPr>
        </p:pic>
        <p:sp>
          <p:nvSpPr>
            <p:cNvPr id="30" name="Espace réservé du texte 6">
              <a:extLst>
                <a:ext uri="{FF2B5EF4-FFF2-40B4-BE49-F238E27FC236}">
                  <a16:creationId xmlns:a16="http://schemas.microsoft.com/office/drawing/2014/main" id="{1290EDF9-77FD-3663-798B-B8F9D1ACE25A}"/>
                </a:ext>
              </a:extLst>
            </p:cNvPr>
            <p:cNvSpPr txBox="1">
              <a:spLocks/>
            </p:cNvSpPr>
            <p:nvPr/>
          </p:nvSpPr>
          <p:spPr>
            <a:xfrm>
              <a:off x="9378728" y="3133710"/>
              <a:ext cx="1745116"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r>
                <a:rPr lang="fr-FR" sz="1600" err="1"/>
                <a:t>Tribe</a:t>
              </a:r>
              <a:r>
                <a:rPr lang="fr-FR" sz="1600"/>
                <a:t> Leader</a:t>
              </a:r>
            </a:p>
          </p:txBody>
        </p:sp>
      </p:grpSp>
      <p:pic>
        <p:nvPicPr>
          <p:cNvPr id="61" name="Image 60" descr="Une image contenant Police, texte, Graphique, capture d’écran&#10;&#10;Description générée automatiquement">
            <a:extLst>
              <a:ext uri="{FF2B5EF4-FFF2-40B4-BE49-F238E27FC236}">
                <a16:creationId xmlns:a16="http://schemas.microsoft.com/office/drawing/2014/main" id="{78AC5B5B-2EC3-F568-6A3F-E9ECCA40337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71243"/>
          <a:stretch/>
        </p:blipFill>
        <p:spPr>
          <a:xfrm>
            <a:off x="520783" y="6487592"/>
            <a:ext cx="2007617" cy="197362"/>
          </a:xfrm>
          <a:prstGeom prst="rect">
            <a:avLst/>
          </a:prstGeom>
        </p:spPr>
      </p:pic>
      <p:sp>
        <p:nvSpPr>
          <p:cNvPr id="63" name="Espace réservé du numéro de diapositive 62">
            <a:extLst>
              <a:ext uri="{FF2B5EF4-FFF2-40B4-BE49-F238E27FC236}">
                <a16:creationId xmlns:a16="http://schemas.microsoft.com/office/drawing/2014/main" id="{87D242B8-229F-6EC2-7A33-E709B1AC55AE}"/>
              </a:ext>
            </a:extLst>
          </p:cNvPr>
          <p:cNvSpPr>
            <a:spLocks noGrp="1"/>
          </p:cNvSpPr>
          <p:nvPr>
            <p:ph type="sldNum" sz="quarter" idx="10"/>
          </p:nvPr>
        </p:nvSpPr>
        <p:spPr/>
        <p:txBody>
          <a:bodyPr/>
          <a:lstStyle/>
          <a:p>
            <a:fld id="{86CB4B4D-7CA3-9044-876B-883B54F8677D}" type="slidenum">
              <a:rPr lang="fr-FR" smtClean="0"/>
              <a:pPr/>
              <a:t>21</a:t>
            </a:fld>
            <a:endParaRPr lang="fr-FR"/>
          </a:p>
        </p:txBody>
      </p:sp>
      <p:sp>
        <p:nvSpPr>
          <p:cNvPr id="64" name="object 25">
            <a:extLst>
              <a:ext uri="{FF2B5EF4-FFF2-40B4-BE49-F238E27FC236}">
                <a16:creationId xmlns:a16="http://schemas.microsoft.com/office/drawing/2014/main" id="{42203E51-755D-F7B1-1A60-FD9B8854815B}"/>
              </a:ext>
            </a:extLst>
          </p:cNvPr>
          <p:cNvSpPr/>
          <p:nvPr/>
        </p:nvSpPr>
        <p:spPr>
          <a:xfrm>
            <a:off x="551264" y="6340087"/>
            <a:ext cx="11089114" cy="1"/>
          </a:xfrm>
          <a:prstGeom prst="line">
            <a:avLst/>
          </a:prstGeom>
          <a:ln w="10470">
            <a:solidFill>
              <a:schemeClr val="accent2"/>
            </a:solidFill>
          </a:ln>
        </p:spPr>
        <p:txBody>
          <a:bodyPr lIns="45719" rIns="45719"/>
          <a:lstStyle/>
          <a:p>
            <a:endParaRPr/>
          </a:p>
        </p:txBody>
      </p:sp>
      <p:pic>
        <p:nvPicPr>
          <p:cNvPr id="7" name="Image 6" descr="Une image contenant Visage humain, personne, sourire, habits&#10;&#10;Description générée automatiquement">
            <a:extLst>
              <a:ext uri="{FF2B5EF4-FFF2-40B4-BE49-F238E27FC236}">
                <a16:creationId xmlns:a16="http://schemas.microsoft.com/office/drawing/2014/main" id="{96F88AAC-F217-4356-1AA7-20340AEB2DD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27112"/>
          <a:stretch/>
        </p:blipFill>
        <p:spPr>
          <a:xfrm>
            <a:off x="4788105" y="3040786"/>
            <a:ext cx="652055" cy="713000"/>
          </a:xfrm>
          <a:prstGeom prst="ellipse">
            <a:avLst/>
          </a:prstGeom>
        </p:spPr>
      </p:pic>
    </p:spTree>
    <p:extLst>
      <p:ext uri="{BB962C8B-B14F-4D97-AF65-F5344CB8AC3E}">
        <p14:creationId xmlns:p14="http://schemas.microsoft.com/office/powerpoint/2010/main" val="425388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261E630-0B7D-EE6B-B06B-E95AEF23F186}"/>
            </a:ext>
          </a:extLst>
        </p:cNvPr>
        <p:cNvGrpSpPr/>
        <p:nvPr/>
      </p:nvGrpSpPr>
      <p:grpSpPr>
        <a:xfrm>
          <a:off x="0" y="0"/>
          <a:ext cx="0" cy="0"/>
          <a:chOff x="0" y="0"/>
          <a:chExt cx="0" cy="0"/>
        </a:xfrm>
      </p:grpSpPr>
      <p:sp>
        <p:nvSpPr>
          <p:cNvPr id="13" name="Espace réservé du texte 12">
            <a:extLst>
              <a:ext uri="{FF2B5EF4-FFF2-40B4-BE49-F238E27FC236}">
                <a16:creationId xmlns:a16="http://schemas.microsoft.com/office/drawing/2014/main" id="{71BCB925-9FF0-F94C-60C1-95D1A773337D}"/>
              </a:ext>
            </a:extLst>
          </p:cNvPr>
          <p:cNvSpPr>
            <a:spLocks noGrp="1"/>
          </p:cNvSpPr>
          <p:nvPr>
            <p:ph type="body" sz="quarter" idx="4294967295"/>
          </p:nvPr>
        </p:nvSpPr>
        <p:spPr>
          <a:xfrm>
            <a:off x="6638224" y="1240616"/>
            <a:ext cx="4934461" cy="430887"/>
          </a:xfrm>
        </p:spPr>
        <p:txBody>
          <a:bodyPr wrap="square">
            <a:spAutoFit/>
          </a:bodyPr>
          <a:lstStyle/>
          <a:p>
            <a:r>
              <a:rPr lang="fr-FR" sz="2800" dirty="0">
                <a:solidFill>
                  <a:schemeClr val="accent2"/>
                </a:solidFill>
                <a:latin typeface="Degular Bold"/>
                <a:sym typeface="Degular Bold"/>
              </a:rPr>
              <a:t>AUDACE</a:t>
            </a:r>
          </a:p>
        </p:txBody>
      </p:sp>
      <p:sp>
        <p:nvSpPr>
          <p:cNvPr id="15" name="Rectangle 14">
            <a:extLst>
              <a:ext uri="{FF2B5EF4-FFF2-40B4-BE49-F238E27FC236}">
                <a16:creationId xmlns:a16="http://schemas.microsoft.com/office/drawing/2014/main" id="{E6E79799-2C4E-0B74-A9BE-82C37D2775D4}"/>
              </a:ext>
            </a:extLst>
          </p:cNvPr>
          <p:cNvSpPr/>
          <p:nvPr/>
        </p:nvSpPr>
        <p:spPr>
          <a:xfrm>
            <a:off x="-13487" y="-12158"/>
            <a:ext cx="4853344" cy="6858000"/>
          </a:xfrm>
          <a:prstGeom prst="rect">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Degular Regular"/>
            </a:endParaRPr>
          </a:p>
        </p:txBody>
      </p:sp>
      <p:pic>
        <p:nvPicPr>
          <p:cNvPr id="16" name="Image 15" descr="Une image contenant Police, texte, Graphique, capture d’écran&#10;&#10;Description générée automatiquement">
            <a:extLst>
              <a:ext uri="{FF2B5EF4-FFF2-40B4-BE49-F238E27FC236}">
                <a16:creationId xmlns:a16="http://schemas.microsoft.com/office/drawing/2014/main" id="{4622113F-EEC1-224F-4FD9-07547E3963E2}"/>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b="37084"/>
          <a:stretch/>
        </p:blipFill>
        <p:spPr>
          <a:xfrm>
            <a:off x="551263" y="230371"/>
            <a:ext cx="1762801" cy="379145"/>
          </a:xfrm>
          <a:prstGeom prst="rect">
            <a:avLst/>
          </a:prstGeom>
        </p:spPr>
      </p:pic>
      <p:sp>
        <p:nvSpPr>
          <p:cNvPr id="18" name="Espace réservé du texte 3">
            <a:extLst>
              <a:ext uri="{FF2B5EF4-FFF2-40B4-BE49-F238E27FC236}">
                <a16:creationId xmlns:a16="http://schemas.microsoft.com/office/drawing/2014/main" id="{A1ADA957-5075-05CD-526E-BD28BD07EF22}"/>
              </a:ext>
            </a:extLst>
          </p:cNvPr>
          <p:cNvSpPr txBox="1">
            <a:spLocks/>
          </p:cNvSpPr>
          <p:nvPr/>
        </p:nvSpPr>
        <p:spPr>
          <a:xfrm>
            <a:off x="619315" y="1647571"/>
            <a:ext cx="3615123" cy="98488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r>
              <a:rPr lang="fr-FR" sz="2800" dirty="0">
                <a:solidFill>
                  <a:srgbClr val="FFFFFF"/>
                </a:solidFill>
                <a:latin typeface="Degular Bold" panose="020B0804050503060204" pitchFamily="34" charset="0"/>
                <a:ea typeface="+mn-ea"/>
                <a:cs typeface="+mn-cs"/>
                <a:sym typeface="Degular Regular"/>
              </a:rPr>
              <a:t>Ici, </a:t>
            </a:r>
            <a:r>
              <a:rPr lang="fr-FR" sz="3200" i="1" dirty="0">
                <a:solidFill>
                  <a:schemeClr val="accent1"/>
                </a:solidFill>
                <a:latin typeface="Brill" panose="020F0602050406030203" pitchFamily="34" charset="0"/>
                <a:ea typeface="Brill" panose="020F0602050406030203" pitchFamily="34" charset="0"/>
                <a:sym typeface="Degular Regular"/>
              </a:rPr>
              <a:t>votre singularité</a:t>
            </a:r>
            <a:br>
              <a:rPr lang="fr-FR" sz="3200" i="1" dirty="0">
                <a:solidFill>
                  <a:schemeClr val="accent1"/>
                </a:solidFill>
                <a:latin typeface="Brill" panose="020F0602050406030203" pitchFamily="34" charset="0"/>
                <a:ea typeface="Brill" panose="020F0602050406030203" pitchFamily="34" charset="0"/>
                <a:sym typeface="Degular Regular"/>
              </a:rPr>
            </a:br>
            <a:r>
              <a:rPr lang="fr-FR" sz="3200" i="1" dirty="0">
                <a:solidFill>
                  <a:schemeClr val="accent1"/>
                </a:solidFill>
                <a:latin typeface="Brill" panose="020F0602050406030203" pitchFamily="34" charset="0"/>
                <a:ea typeface="Brill" panose="020F0602050406030203" pitchFamily="34" charset="0"/>
                <a:sym typeface="Degular Regular"/>
              </a:rPr>
              <a:t>fait la nôtre. </a:t>
            </a:r>
            <a:endParaRPr lang="fr-FR" sz="2800" i="1" dirty="0">
              <a:solidFill>
                <a:schemeClr val="accent1"/>
              </a:solidFill>
              <a:latin typeface="Brill" panose="020F0602050406030203" pitchFamily="34" charset="0"/>
              <a:ea typeface="Brill" panose="020F0602050406030203" pitchFamily="34" charset="0"/>
              <a:sym typeface="Degular Regular"/>
            </a:endParaRPr>
          </a:p>
        </p:txBody>
      </p:sp>
      <p:sp>
        <p:nvSpPr>
          <p:cNvPr id="21" name="Espace réservé du texte 12">
            <a:extLst>
              <a:ext uri="{FF2B5EF4-FFF2-40B4-BE49-F238E27FC236}">
                <a16:creationId xmlns:a16="http://schemas.microsoft.com/office/drawing/2014/main" id="{19023E6D-F9FA-A366-91A7-2470199BB67A}"/>
              </a:ext>
            </a:extLst>
          </p:cNvPr>
          <p:cNvSpPr txBox="1">
            <a:spLocks/>
          </p:cNvSpPr>
          <p:nvPr/>
        </p:nvSpPr>
        <p:spPr>
          <a:xfrm>
            <a:off x="6705599" y="4103933"/>
            <a:ext cx="4934779" cy="43088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r>
              <a:rPr lang="fr-FR" sz="2800"/>
              <a:t>ENGAGEMENT</a:t>
            </a:r>
            <a:endParaRPr lang="fr-FR" sz="2800" i="1">
              <a:solidFill>
                <a:schemeClr val="accent1"/>
              </a:solidFill>
            </a:endParaRPr>
          </a:p>
        </p:txBody>
      </p:sp>
      <p:sp>
        <p:nvSpPr>
          <p:cNvPr id="22" name="Espace réservé du texte 12">
            <a:extLst>
              <a:ext uri="{FF2B5EF4-FFF2-40B4-BE49-F238E27FC236}">
                <a16:creationId xmlns:a16="http://schemas.microsoft.com/office/drawing/2014/main" id="{96BD0230-CC97-7EE9-3455-E6E0D7932F3C}"/>
              </a:ext>
            </a:extLst>
          </p:cNvPr>
          <p:cNvSpPr txBox="1">
            <a:spLocks/>
          </p:cNvSpPr>
          <p:nvPr/>
        </p:nvSpPr>
        <p:spPr>
          <a:xfrm>
            <a:off x="6666131" y="5442874"/>
            <a:ext cx="4934779" cy="43088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r>
              <a:rPr lang="fr-FR" sz="2800" dirty="0"/>
              <a:t>COURAGE</a:t>
            </a:r>
            <a:endParaRPr lang="fr-FR" sz="2800" i="1" dirty="0">
              <a:solidFill>
                <a:schemeClr val="accent1"/>
              </a:solidFill>
            </a:endParaRPr>
          </a:p>
        </p:txBody>
      </p:sp>
      <p:sp>
        <p:nvSpPr>
          <p:cNvPr id="24" name="object 25">
            <a:extLst>
              <a:ext uri="{FF2B5EF4-FFF2-40B4-BE49-F238E27FC236}">
                <a16:creationId xmlns:a16="http://schemas.microsoft.com/office/drawing/2014/main" id="{B7F3C393-08EB-E1D6-D415-A2E261379585}"/>
              </a:ext>
            </a:extLst>
          </p:cNvPr>
          <p:cNvSpPr/>
          <p:nvPr/>
        </p:nvSpPr>
        <p:spPr>
          <a:xfrm>
            <a:off x="5775960" y="2299961"/>
            <a:ext cx="5864418" cy="0"/>
          </a:xfrm>
          <a:prstGeom prst="line">
            <a:avLst/>
          </a:prstGeom>
          <a:ln w="3175">
            <a:solidFill>
              <a:schemeClr val="accent1"/>
            </a:solidFill>
          </a:ln>
        </p:spPr>
        <p:txBody>
          <a:bodyPr lIns="45719" rIns="45719"/>
          <a:lstStyle/>
          <a:p>
            <a:endParaRPr/>
          </a:p>
        </p:txBody>
      </p:sp>
      <p:sp>
        <p:nvSpPr>
          <p:cNvPr id="27" name="object 25">
            <a:extLst>
              <a:ext uri="{FF2B5EF4-FFF2-40B4-BE49-F238E27FC236}">
                <a16:creationId xmlns:a16="http://schemas.microsoft.com/office/drawing/2014/main" id="{10D9816B-B6D3-0AB0-6B10-797D459DBAE5}"/>
              </a:ext>
            </a:extLst>
          </p:cNvPr>
          <p:cNvSpPr/>
          <p:nvPr/>
        </p:nvSpPr>
        <p:spPr>
          <a:xfrm>
            <a:off x="5775960" y="3682031"/>
            <a:ext cx="5864418" cy="0"/>
          </a:xfrm>
          <a:prstGeom prst="line">
            <a:avLst/>
          </a:prstGeom>
          <a:ln w="3175">
            <a:solidFill>
              <a:schemeClr val="accent1"/>
            </a:solidFill>
          </a:ln>
        </p:spPr>
        <p:txBody>
          <a:bodyPr lIns="45719" rIns="45719"/>
          <a:lstStyle/>
          <a:p>
            <a:endParaRPr/>
          </a:p>
        </p:txBody>
      </p:sp>
      <p:sp>
        <p:nvSpPr>
          <p:cNvPr id="28" name="object 25">
            <a:extLst>
              <a:ext uri="{FF2B5EF4-FFF2-40B4-BE49-F238E27FC236}">
                <a16:creationId xmlns:a16="http://schemas.microsoft.com/office/drawing/2014/main" id="{CB5822B1-38A1-48F5-6AB1-6D7CC64D6B71}"/>
              </a:ext>
            </a:extLst>
          </p:cNvPr>
          <p:cNvSpPr/>
          <p:nvPr/>
        </p:nvSpPr>
        <p:spPr>
          <a:xfrm>
            <a:off x="5831924" y="5132681"/>
            <a:ext cx="5808454" cy="0"/>
          </a:xfrm>
          <a:prstGeom prst="line">
            <a:avLst/>
          </a:prstGeom>
          <a:ln w="3175">
            <a:solidFill>
              <a:schemeClr val="accent1"/>
            </a:solidFill>
          </a:ln>
        </p:spPr>
        <p:txBody>
          <a:bodyPr lIns="45719" rIns="45719"/>
          <a:lstStyle/>
          <a:p>
            <a:endParaRPr/>
          </a:p>
        </p:txBody>
      </p:sp>
      <p:sp>
        <p:nvSpPr>
          <p:cNvPr id="4" name="Espace réservé du texte 3">
            <a:extLst>
              <a:ext uri="{FF2B5EF4-FFF2-40B4-BE49-F238E27FC236}">
                <a16:creationId xmlns:a16="http://schemas.microsoft.com/office/drawing/2014/main" id="{7C9DCFA7-471C-F4F6-E450-9821719A5167}"/>
              </a:ext>
            </a:extLst>
          </p:cNvPr>
          <p:cNvSpPr txBox="1">
            <a:spLocks/>
          </p:cNvSpPr>
          <p:nvPr/>
        </p:nvSpPr>
        <p:spPr>
          <a:xfrm>
            <a:off x="627517" y="3104855"/>
            <a:ext cx="3830237" cy="16342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lnSpc>
                <a:spcPct val="90000"/>
              </a:lnSpc>
              <a:spcBef>
                <a:spcPts val="600"/>
              </a:spcBef>
            </a:pPr>
            <a:r>
              <a:rPr lang="fr-FR" sz="1600" dirty="0">
                <a:solidFill>
                  <a:schemeClr val="bg1"/>
                </a:solidFill>
                <a:latin typeface="+mj-lt"/>
                <a:ea typeface="+mn-ea"/>
                <a:cs typeface="+mn-cs"/>
                <a:sym typeface="Degular Regular"/>
              </a:rPr>
              <a:t>Nous cultivons la diversité</a:t>
            </a:r>
            <a:br>
              <a:rPr lang="fr-FR" sz="1600" dirty="0">
                <a:solidFill>
                  <a:schemeClr val="bg1"/>
                </a:solidFill>
                <a:latin typeface="+mj-lt"/>
                <a:ea typeface="+mn-ea"/>
                <a:cs typeface="+mn-cs"/>
                <a:sym typeface="Degular Regular"/>
              </a:rPr>
            </a:br>
            <a:r>
              <a:rPr lang="fr-FR" sz="1600" dirty="0">
                <a:solidFill>
                  <a:schemeClr val="bg1"/>
                </a:solidFill>
                <a:latin typeface="+mj-lt"/>
                <a:ea typeface="+mn-ea"/>
                <a:cs typeface="+mn-cs"/>
                <a:sym typeface="Degular Regular"/>
              </a:rPr>
              <a:t>sous toutes ses formes,</a:t>
            </a:r>
            <a:br>
              <a:rPr lang="fr-FR" sz="1600" dirty="0">
                <a:solidFill>
                  <a:schemeClr val="bg1"/>
                </a:solidFill>
                <a:latin typeface="+mj-lt"/>
                <a:ea typeface="+mn-ea"/>
                <a:cs typeface="+mn-cs"/>
                <a:sym typeface="Degular Regular"/>
              </a:rPr>
            </a:br>
            <a:r>
              <a:rPr lang="fr-FR" sz="1600" dirty="0">
                <a:solidFill>
                  <a:schemeClr val="bg1"/>
                </a:solidFill>
                <a:latin typeface="+mj-lt"/>
                <a:ea typeface="+mn-ea"/>
                <a:cs typeface="+mn-cs"/>
                <a:sym typeface="Degular Regular"/>
              </a:rPr>
              <a:t>car elle fait notre force.</a:t>
            </a:r>
          </a:p>
          <a:p>
            <a:pPr hangingPunct="1">
              <a:lnSpc>
                <a:spcPct val="90000"/>
              </a:lnSpc>
              <a:spcBef>
                <a:spcPts val="600"/>
              </a:spcBef>
            </a:pPr>
            <a:r>
              <a:rPr lang="fr-FR" sz="1600" dirty="0">
                <a:solidFill>
                  <a:schemeClr val="bg1"/>
                </a:solidFill>
                <a:latin typeface="+mj-lt"/>
                <a:ea typeface="+mn-ea"/>
                <a:cs typeface="+mn-cs"/>
                <a:sym typeface="Degular Regular"/>
              </a:rPr>
              <a:t>Nous vous encourageons</a:t>
            </a:r>
            <a:br>
              <a:rPr lang="fr-FR" sz="1600" dirty="0">
                <a:solidFill>
                  <a:schemeClr val="bg1"/>
                </a:solidFill>
                <a:latin typeface="+mj-lt"/>
                <a:ea typeface="+mn-ea"/>
                <a:cs typeface="+mn-cs"/>
                <a:sym typeface="Degular Regular"/>
              </a:rPr>
            </a:br>
            <a:r>
              <a:rPr lang="fr-FR" sz="1600" dirty="0">
                <a:solidFill>
                  <a:schemeClr val="bg1"/>
                </a:solidFill>
                <a:latin typeface="+mj-lt"/>
                <a:ea typeface="+mn-ea"/>
                <a:cs typeface="+mn-cs"/>
                <a:sym typeface="Degular Regular"/>
              </a:rPr>
              <a:t>à mieux vous connaître,</a:t>
            </a:r>
            <a:br>
              <a:rPr lang="fr-FR" sz="1600" dirty="0">
                <a:solidFill>
                  <a:schemeClr val="bg1"/>
                </a:solidFill>
                <a:latin typeface="+mj-lt"/>
                <a:ea typeface="+mn-ea"/>
                <a:cs typeface="+mn-cs"/>
                <a:sym typeface="Degular Regular"/>
              </a:rPr>
            </a:br>
            <a:r>
              <a:rPr lang="fr-FR" sz="1600" dirty="0">
                <a:solidFill>
                  <a:schemeClr val="bg1"/>
                </a:solidFill>
                <a:latin typeface="+mj-lt"/>
                <a:ea typeface="+mn-ea"/>
                <a:cs typeface="+mn-cs"/>
                <a:sym typeface="Degular Regular"/>
              </a:rPr>
              <a:t>à développer vos soft Skills</a:t>
            </a:r>
            <a:br>
              <a:rPr lang="fr-FR" sz="1600" dirty="0">
                <a:solidFill>
                  <a:schemeClr val="bg1"/>
                </a:solidFill>
                <a:latin typeface="+mj-lt"/>
                <a:ea typeface="+mn-ea"/>
                <a:cs typeface="+mn-cs"/>
                <a:sym typeface="Degular Regular"/>
              </a:rPr>
            </a:br>
            <a:r>
              <a:rPr lang="fr-FR" sz="1600" dirty="0">
                <a:solidFill>
                  <a:schemeClr val="bg1"/>
                </a:solidFill>
                <a:latin typeface="+mj-lt"/>
                <a:ea typeface="+mn-ea"/>
                <a:cs typeface="+mn-cs"/>
                <a:sym typeface="Degular Regular"/>
              </a:rPr>
              <a:t>et partager vos convictions.</a:t>
            </a:r>
          </a:p>
        </p:txBody>
      </p:sp>
      <p:sp>
        <p:nvSpPr>
          <p:cNvPr id="5" name="ZoneTexte 4">
            <a:extLst>
              <a:ext uri="{FF2B5EF4-FFF2-40B4-BE49-F238E27FC236}">
                <a16:creationId xmlns:a16="http://schemas.microsoft.com/office/drawing/2014/main" id="{98A8C427-ECCA-1EB6-26C9-7B21AA0C51B1}"/>
              </a:ext>
            </a:extLst>
          </p:cNvPr>
          <p:cNvSpPr txBox="1"/>
          <p:nvPr/>
        </p:nvSpPr>
        <p:spPr>
          <a:xfrm>
            <a:off x="5065837" y="219228"/>
            <a:ext cx="1546237"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fr-FR" sz="1050" err="1">
                <a:solidFill>
                  <a:schemeClr val="accent2"/>
                </a:solidFill>
                <a:latin typeface="Degular"/>
                <a:sym typeface="Degular Bold"/>
              </a:rPr>
              <a:t>Empowering</a:t>
            </a:r>
            <a:r>
              <a:rPr lang="fr-FR" sz="1050">
                <a:solidFill>
                  <a:schemeClr val="accent2"/>
                </a:solidFill>
                <a:latin typeface="Degular"/>
                <a:sym typeface="Degular Bold"/>
              </a:rPr>
              <a:t> Trajectoire</a:t>
            </a:r>
          </a:p>
        </p:txBody>
      </p:sp>
      <p:sp>
        <p:nvSpPr>
          <p:cNvPr id="6" name="ZoneTexte 5">
            <a:extLst>
              <a:ext uri="{FF2B5EF4-FFF2-40B4-BE49-F238E27FC236}">
                <a16:creationId xmlns:a16="http://schemas.microsoft.com/office/drawing/2014/main" id="{51F5ABA3-B9DD-ED7F-459B-A83D72F630A0}"/>
              </a:ext>
            </a:extLst>
          </p:cNvPr>
          <p:cNvSpPr txBox="1"/>
          <p:nvPr/>
        </p:nvSpPr>
        <p:spPr>
          <a:xfrm>
            <a:off x="6824568" y="219228"/>
            <a:ext cx="1525376"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fr-FR" sz="1050" b="0" i="0" u="none" strike="noStrike" kern="0" cap="none" spc="0" normalizeH="0" baseline="0" noProof="0" err="1">
                <a:ln>
                  <a:noFill/>
                </a:ln>
                <a:solidFill>
                  <a:schemeClr val="accent2"/>
                </a:solidFill>
                <a:effectLst/>
                <a:uLnTx/>
                <a:uFillTx/>
                <a:latin typeface="Degular"/>
                <a:sym typeface="Degular Bold"/>
              </a:rPr>
              <a:t>Empowering</a:t>
            </a:r>
            <a:r>
              <a:rPr kumimoji="0" lang="fr-FR" sz="1050" b="0" i="0" u="none" strike="noStrike" kern="0" cap="none" spc="0" normalizeH="0" baseline="0" noProof="0">
                <a:ln>
                  <a:noFill/>
                </a:ln>
                <a:solidFill>
                  <a:schemeClr val="accent2"/>
                </a:solidFill>
                <a:effectLst/>
                <a:uLnTx/>
                <a:uFillTx/>
                <a:latin typeface="Degular"/>
                <a:sym typeface="Degular Bold"/>
              </a:rPr>
              <a:t> Autonomie</a:t>
            </a:r>
          </a:p>
        </p:txBody>
      </p:sp>
      <p:sp>
        <p:nvSpPr>
          <p:cNvPr id="7" name="ZoneTexte 6">
            <a:extLst>
              <a:ext uri="{FF2B5EF4-FFF2-40B4-BE49-F238E27FC236}">
                <a16:creationId xmlns:a16="http://schemas.microsoft.com/office/drawing/2014/main" id="{CAD58B46-E295-2AC3-4BF0-0F0ABDD21699}"/>
              </a:ext>
            </a:extLst>
          </p:cNvPr>
          <p:cNvSpPr txBox="1"/>
          <p:nvPr/>
        </p:nvSpPr>
        <p:spPr>
          <a:xfrm>
            <a:off x="8562438" y="219228"/>
            <a:ext cx="1491897"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defRPr/>
            </a:pPr>
            <a:r>
              <a:rPr lang="fr-FR" sz="1050" err="1">
                <a:solidFill>
                  <a:schemeClr val="accent2"/>
                </a:solidFill>
                <a:latin typeface="Degular"/>
                <a:sym typeface="Degular Bold"/>
              </a:rPr>
              <a:t>Empowering</a:t>
            </a:r>
            <a:r>
              <a:rPr lang="fr-FR" sz="1050">
                <a:solidFill>
                  <a:schemeClr val="accent2"/>
                </a:solidFill>
                <a:latin typeface="Degular"/>
                <a:sym typeface="Degular Bold"/>
              </a:rPr>
              <a:t> </a:t>
            </a:r>
            <a:r>
              <a:rPr lang="fr-FR" sz="1050" err="1">
                <a:solidFill>
                  <a:schemeClr val="accent2"/>
                </a:solidFill>
                <a:latin typeface="Degular"/>
                <a:sym typeface="Degular Bold"/>
              </a:rPr>
              <a:t>Experience</a:t>
            </a:r>
            <a:endParaRPr lang="fr-FR" sz="1050">
              <a:solidFill>
                <a:schemeClr val="accent2"/>
              </a:solidFill>
              <a:latin typeface="Degular"/>
              <a:sym typeface="Degular Bold"/>
            </a:endParaRPr>
          </a:p>
        </p:txBody>
      </p:sp>
      <p:sp>
        <p:nvSpPr>
          <p:cNvPr id="8" name="ZoneTexte 7">
            <a:extLst>
              <a:ext uri="{FF2B5EF4-FFF2-40B4-BE49-F238E27FC236}">
                <a16:creationId xmlns:a16="http://schemas.microsoft.com/office/drawing/2014/main" id="{968190A8-9FF0-16EC-FA91-76919C5BD3DF}"/>
              </a:ext>
            </a:extLst>
          </p:cNvPr>
          <p:cNvSpPr txBox="1"/>
          <p:nvPr/>
        </p:nvSpPr>
        <p:spPr>
          <a:xfrm>
            <a:off x="10266827" y="219228"/>
            <a:ext cx="1373910"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fr-FR" sz="1050" err="1">
                <a:solidFill>
                  <a:schemeClr val="accent2"/>
                </a:solidFill>
                <a:latin typeface="Degular Bold" panose="020B0804050503060204" pitchFamily="34" charset="0"/>
                <a:sym typeface="Degular Bold"/>
              </a:rPr>
              <a:t>Empowering</a:t>
            </a:r>
            <a:r>
              <a:rPr lang="fr-FR" sz="1050">
                <a:solidFill>
                  <a:schemeClr val="accent2"/>
                </a:solidFill>
                <a:latin typeface="Degular Bold" panose="020B0804050503060204" pitchFamily="34" charset="0"/>
                <a:sym typeface="Degular Bold"/>
              </a:rPr>
              <a:t> Diversité</a:t>
            </a:r>
          </a:p>
        </p:txBody>
      </p:sp>
      <p:sp>
        <p:nvSpPr>
          <p:cNvPr id="9" name="object 25">
            <a:extLst>
              <a:ext uri="{FF2B5EF4-FFF2-40B4-BE49-F238E27FC236}">
                <a16:creationId xmlns:a16="http://schemas.microsoft.com/office/drawing/2014/main" id="{FA288A4D-30A2-5610-8F79-96E7A0DCCCA8}"/>
              </a:ext>
            </a:extLst>
          </p:cNvPr>
          <p:cNvSpPr/>
          <p:nvPr/>
        </p:nvSpPr>
        <p:spPr>
          <a:xfrm>
            <a:off x="6636216" y="346185"/>
            <a:ext cx="164210" cy="0"/>
          </a:xfrm>
          <a:prstGeom prst="line">
            <a:avLst/>
          </a:prstGeom>
          <a:ln w="3175">
            <a:solidFill>
              <a:schemeClr val="accent1"/>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accent2"/>
              </a:solidFill>
              <a:effectLst/>
              <a:uLnTx/>
              <a:uFillTx/>
              <a:latin typeface="Degular"/>
              <a:sym typeface="Degular Regular"/>
            </a:endParaRPr>
          </a:p>
        </p:txBody>
      </p:sp>
      <p:sp>
        <p:nvSpPr>
          <p:cNvPr id="10" name="object 25">
            <a:extLst>
              <a:ext uri="{FF2B5EF4-FFF2-40B4-BE49-F238E27FC236}">
                <a16:creationId xmlns:a16="http://schemas.microsoft.com/office/drawing/2014/main" id="{3B19FEC4-D83E-9BFE-E991-3688826A62AF}"/>
              </a:ext>
            </a:extLst>
          </p:cNvPr>
          <p:cNvSpPr/>
          <p:nvPr/>
        </p:nvSpPr>
        <p:spPr>
          <a:xfrm>
            <a:off x="8374086" y="346185"/>
            <a:ext cx="164210" cy="0"/>
          </a:xfrm>
          <a:prstGeom prst="line">
            <a:avLst/>
          </a:prstGeom>
          <a:ln w="3175">
            <a:solidFill>
              <a:schemeClr val="accent1"/>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accent2"/>
              </a:solidFill>
              <a:effectLst/>
              <a:uLnTx/>
              <a:uFillTx/>
              <a:latin typeface="Degular"/>
              <a:sym typeface="Degular Regular"/>
            </a:endParaRPr>
          </a:p>
        </p:txBody>
      </p:sp>
      <p:sp>
        <p:nvSpPr>
          <p:cNvPr id="11" name="object 25">
            <a:extLst>
              <a:ext uri="{FF2B5EF4-FFF2-40B4-BE49-F238E27FC236}">
                <a16:creationId xmlns:a16="http://schemas.microsoft.com/office/drawing/2014/main" id="{A830AF51-E61D-D935-26D0-DE655ABED0BD}"/>
              </a:ext>
            </a:extLst>
          </p:cNvPr>
          <p:cNvSpPr/>
          <p:nvPr/>
        </p:nvSpPr>
        <p:spPr>
          <a:xfrm>
            <a:off x="10078477" y="346185"/>
            <a:ext cx="164210" cy="0"/>
          </a:xfrm>
          <a:prstGeom prst="line">
            <a:avLst/>
          </a:prstGeom>
          <a:ln w="3175">
            <a:solidFill>
              <a:schemeClr val="accent1"/>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accent2"/>
              </a:solidFill>
              <a:effectLst/>
              <a:uLnTx/>
              <a:uFillTx/>
              <a:latin typeface="Degular"/>
              <a:sym typeface="Degular Regular"/>
            </a:endParaRPr>
          </a:p>
        </p:txBody>
      </p:sp>
      <p:pic>
        <p:nvPicPr>
          <p:cNvPr id="12" name="Image 11" descr="Une image contenant Police, texte, Graphique, capture d’écran&#10;&#10;Description générée automatiquement">
            <a:extLst>
              <a:ext uri="{FF2B5EF4-FFF2-40B4-BE49-F238E27FC236}">
                <a16:creationId xmlns:a16="http://schemas.microsoft.com/office/drawing/2014/main" id="{C7A66DEE-30CC-8BAF-21CA-36213BD664F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t="71243"/>
          <a:stretch/>
        </p:blipFill>
        <p:spPr>
          <a:xfrm>
            <a:off x="520783" y="6487592"/>
            <a:ext cx="2007617" cy="197362"/>
          </a:xfrm>
          <a:prstGeom prst="rect">
            <a:avLst/>
          </a:prstGeom>
        </p:spPr>
      </p:pic>
      <p:pic>
        <p:nvPicPr>
          <p:cNvPr id="19" name="Graphique 18">
            <a:extLst>
              <a:ext uri="{FF2B5EF4-FFF2-40B4-BE49-F238E27FC236}">
                <a16:creationId xmlns:a16="http://schemas.microsoft.com/office/drawing/2014/main" id="{965F13B1-2F5D-7AEE-B495-A0599D5E57A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12559" y="5537892"/>
            <a:ext cx="446956" cy="446956"/>
          </a:xfrm>
          <a:prstGeom prst="rect">
            <a:avLst/>
          </a:prstGeom>
        </p:spPr>
      </p:pic>
      <p:sp>
        <p:nvSpPr>
          <p:cNvPr id="20" name="Espace réservé du texte 12">
            <a:extLst>
              <a:ext uri="{FF2B5EF4-FFF2-40B4-BE49-F238E27FC236}">
                <a16:creationId xmlns:a16="http://schemas.microsoft.com/office/drawing/2014/main" id="{0FE6B34C-0C6D-9342-43AF-A4DDE1BB1BDA}"/>
              </a:ext>
            </a:extLst>
          </p:cNvPr>
          <p:cNvSpPr txBox="1">
            <a:spLocks/>
          </p:cNvSpPr>
          <p:nvPr/>
        </p:nvSpPr>
        <p:spPr>
          <a:xfrm>
            <a:off x="6705599" y="2685587"/>
            <a:ext cx="4934779" cy="43088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r>
              <a:rPr lang="fr-FR" sz="2800"/>
              <a:t>ENVIE</a:t>
            </a:r>
            <a:endParaRPr lang="fr-FR" sz="2800" i="1">
              <a:solidFill>
                <a:schemeClr val="accent1"/>
              </a:solidFill>
            </a:endParaRPr>
          </a:p>
        </p:txBody>
      </p:sp>
      <p:pic>
        <p:nvPicPr>
          <p:cNvPr id="29" name="Graphique 28">
            <a:extLst>
              <a:ext uri="{FF2B5EF4-FFF2-40B4-BE49-F238E27FC236}">
                <a16:creationId xmlns:a16="http://schemas.microsoft.com/office/drawing/2014/main" id="{8F900181-920E-7430-86DC-68E4BD7EB92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05405" y="2750953"/>
            <a:ext cx="461265" cy="461265"/>
          </a:xfrm>
          <a:prstGeom prst="rect">
            <a:avLst/>
          </a:prstGeom>
        </p:spPr>
      </p:pic>
      <p:pic>
        <p:nvPicPr>
          <p:cNvPr id="31" name="Graphique 30">
            <a:extLst>
              <a:ext uri="{FF2B5EF4-FFF2-40B4-BE49-F238E27FC236}">
                <a16:creationId xmlns:a16="http://schemas.microsoft.com/office/drawing/2014/main" id="{24AC19FB-E2D2-B3B7-89E6-784D303F754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831924" y="1226906"/>
            <a:ext cx="608227" cy="608227"/>
          </a:xfrm>
          <a:prstGeom prst="rect">
            <a:avLst/>
          </a:prstGeom>
        </p:spPr>
      </p:pic>
      <p:pic>
        <p:nvPicPr>
          <p:cNvPr id="32" name="Graphique 31">
            <a:extLst>
              <a:ext uri="{FF2B5EF4-FFF2-40B4-BE49-F238E27FC236}">
                <a16:creationId xmlns:a16="http://schemas.microsoft.com/office/drawing/2014/main" id="{B860B575-8A93-9CFD-AA8C-891C92A393F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856285" y="4167703"/>
            <a:ext cx="559504" cy="559504"/>
          </a:xfrm>
          <a:prstGeom prst="rect">
            <a:avLst/>
          </a:prstGeom>
        </p:spPr>
      </p:pic>
      <p:sp>
        <p:nvSpPr>
          <p:cNvPr id="34" name="Espace réservé du numéro de diapositive 33">
            <a:extLst>
              <a:ext uri="{FF2B5EF4-FFF2-40B4-BE49-F238E27FC236}">
                <a16:creationId xmlns:a16="http://schemas.microsoft.com/office/drawing/2014/main" id="{2AA46F38-ABD1-594D-6F39-20DC9A40555B}"/>
              </a:ext>
            </a:extLst>
          </p:cNvPr>
          <p:cNvSpPr>
            <a:spLocks noGrp="1"/>
          </p:cNvSpPr>
          <p:nvPr>
            <p:ph type="sldNum" sz="quarter" idx="10"/>
          </p:nvPr>
        </p:nvSpPr>
        <p:spPr/>
        <p:txBody>
          <a:bodyPr/>
          <a:lstStyle/>
          <a:p>
            <a:fld id="{86CB4B4D-7CA3-9044-876B-883B54F8677D}" type="slidenum">
              <a:rPr lang="fr-FR" smtClean="0"/>
              <a:pPr/>
              <a:t>22</a:t>
            </a:fld>
            <a:endParaRPr lang="fr-FR"/>
          </a:p>
        </p:txBody>
      </p:sp>
      <p:sp>
        <p:nvSpPr>
          <p:cNvPr id="17" name="Espace réservé du texte 3">
            <a:extLst>
              <a:ext uri="{FF2B5EF4-FFF2-40B4-BE49-F238E27FC236}">
                <a16:creationId xmlns:a16="http://schemas.microsoft.com/office/drawing/2014/main" id="{F86F5767-4361-14CC-720D-B2576C2C504F}"/>
              </a:ext>
            </a:extLst>
          </p:cNvPr>
          <p:cNvSpPr txBox="1">
            <a:spLocks/>
          </p:cNvSpPr>
          <p:nvPr/>
        </p:nvSpPr>
        <p:spPr>
          <a:xfrm>
            <a:off x="6666131" y="1647571"/>
            <a:ext cx="4934461" cy="3370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lnSpc>
                <a:spcPct val="90000"/>
              </a:lnSpc>
              <a:spcBef>
                <a:spcPts val="600"/>
              </a:spcBef>
            </a:pPr>
            <a:r>
              <a:rPr lang="fr-FR" sz="1200" b="0" i="0" dirty="0">
                <a:effectLst/>
                <a:highlight>
                  <a:srgbClr val="FFFFFF"/>
                </a:highlight>
                <a:latin typeface="Source Sans Pro" panose="020B0503030403020204" pitchFamily="34" charset="0"/>
              </a:rPr>
              <a:t>Ici, nous aspirons à être des intrapreneurs et encourageons chacun à suivre ses convictions et à élargir le champ des possibles grâce à l'expérimentation. </a:t>
            </a:r>
            <a:endParaRPr lang="fr-FR" sz="1050" dirty="0">
              <a:latin typeface="+mj-lt"/>
              <a:ea typeface="+mn-ea"/>
              <a:cs typeface="+mn-cs"/>
              <a:sym typeface="Degular Regular"/>
            </a:endParaRPr>
          </a:p>
        </p:txBody>
      </p:sp>
      <p:sp>
        <p:nvSpPr>
          <p:cNvPr id="23" name="Espace réservé du texte 3">
            <a:extLst>
              <a:ext uri="{FF2B5EF4-FFF2-40B4-BE49-F238E27FC236}">
                <a16:creationId xmlns:a16="http://schemas.microsoft.com/office/drawing/2014/main" id="{48EB63DF-E01F-78E3-F50F-E1ABADE69E91}"/>
              </a:ext>
            </a:extLst>
          </p:cNvPr>
          <p:cNvSpPr txBox="1">
            <a:spLocks/>
          </p:cNvSpPr>
          <p:nvPr/>
        </p:nvSpPr>
        <p:spPr>
          <a:xfrm>
            <a:off x="6707750" y="3079827"/>
            <a:ext cx="4864935" cy="3370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lnSpc>
                <a:spcPct val="90000"/>
              </a:lnSpc>
              <a:spcBef>
                <a:spcPts val="600"/>
              </a:spcBef>
            </a:pPr>
            <a:r>
              <a:rPr lang="fr-FR" sz="1200" b="0" i="0" dirty="0">
                <a:effectLst/>
                <a:highlight>
                  <a:srgbClr val="FFFFFF"/>
                </a:highlight>
                <a:latin typeface="Source Sans Pro" panose="020B0503030403020204" pitchFamily="34" charset="0"/>
              </a:rPr>
              <a:t>Ici, l'énergie collective est notre force. Elle associe co-construction, vision partagée, stimulation positive et enthousiasme.</a:t>
            </a:r>
            <a:endParaRPr lang="fr-FR" sz="1050" dirty="0">
              <a:latin typeface="+mj-lt"/>
              <a:ea typeface="+mn-ea"/>
              <a:cs typeface="+mn-cs"/>
              <a:sym typeface="Degular Regular"/>
            </a:endParaRPr>
          </a:p>
        </p:txBody>
      </p:sp>
      <p:sp>
        <p:nvSpPr>
          <p:cNvPr id="25" name="Espace réservé du texte 3">
            <a:extLst>
              <a:ext uri="{FF2B5EF4-FFF2-40B4-BE49-F238E27FC236}">
                <a16:creationId xmlns:a16="http://schemas.microsoft.com/office/drawing/2014/main" id="{71DCBE7D-74FD-4EAE-5630-A5826BC603DD}"/>
              </a:ext>
            </a:extLst>
          </p:cNvPr>
          <p:cNvSpPr txBox="1">
            <a:spLocks/>
          </p:cNvSpPr>
          <p:nvPr/>
        </p:nvSpPr>
        <p:spPr>
          <a:xfrm>
            <a:off x="6718321" y="4534820"/>
            <a:ext cx="4934462" cy="3370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lnSpc>
                <a:spcPct val="90000"/>
              </a:lnSpc>
              <a:spcBef>
                <a:spcPts val="600"/>
              </a:spcBef>
            </a:pPr>
            <a:r>
              <a:rPr lang="fr-FR" sz="1200" b="0" i="0" dirty="0">
                <a:effectLst/>
                <a:highlight>
                  <a:srgbClr val="FFFFFF"/>
                </a:highlight>
                <a:latin typeface="Source Sans Pro" panose="020B0503030403020204" pitchFamily="34" charset="0"/>
              </a:rPr>
              <a:t>Ici, nous donnons le meilleur de nous-même et n'hésitons pas à sortir de notre zone de confort pour viser l'excellence.</a:t>
            </a:r>
            <a:endParaRPr lang="fr-FR" sz="1050" dirty="0">
              <a:latin typeface="+mj-lt"/>
              <a:ea typeface="+mn-ea"/>
              <a:cs typeface="+mn-cs"/>
              <a:sym typeface="Degular Regular"/>
            </a:endParaRPr>
          </a:p>
        </p:txBody>
      </p:sp>
      <p:sp>
        <p:nvSpPr>
          <p:cNvPr id="26" name="Espace réservé du texte 3">
            <a:extLst>
              <a:ext uri="{FF2B5EF4-FFF2-40B4-BE49-F238E27FC236}">
                <a16:creationId xmlns:a16="http://schemas.microsoft.com/office/drawing/2014/main" id="{CA7A852C-D807-BCD6-2993-8D78C02D8AE6}"/>
              </a:ext>
            </a:extLst>
          </p:cNvPr>
          <p:cNvSpPr txBox="1">
            <a:spLocks/>
          </p:cNvSpPr>
          <p:nvPr/>
        </p:nvSpPr>
        <p:spPr>
          <a:xfrm>
            <a:off x="6718321" y="5871695"/>
            <a:ext cx="4934462" cy="5032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lnSpc>
                <a:spcPct val="90000"/>
              </a:lnSpc>
              <a:spcBef>
                <a:spcPts val="600"/>
              </a:spcBef>
            </a:pPr>
            <a:r>
              <a:rPr lang="fr-FR" sz="1200" b="0" i="0" dirty="0">
                <a:effectLst/>
                <a:highlight>
                  <a:srgbClr val="FFFFFF"/>
                </a:highlight>
                <a:latin typeface="Source Sans Pro" panose="020B0503030403020204" pitchFamily="34" charset="0"/>
              </a:rPr>
              <a:t>Ici, notre engagement repose sur une implication totale, des convictions solides et la qualité de nos conseils. Ces valeurs sont les fondations de notre réussite.</a:t>
            </a:r>
            <a:endParaRPr lang="fr-FR" sz="1050" dirty="0">
              <a:latin typeface="+mj-lt"/>
              <a:ea typeface="+mn-ea"/>
              <a:cs typeface="+mn-cs"/>
              <a:sym typeface="Degular Regular"/>
            </a:endParaRPr>
          </a:p>
        </p:txBody>
      </p:sp>
    </p:spTree>
    <p:extLst>
      <p:ext uri="{BB962C8B-B14F-4D97-AF65-F5344CB8AC3E}">
        <p14:creationId xmlns:p14="http://schemas.microsoft.com/office/powerpoint/2010/main" val="148037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B774C-2132-6597-6B5B-09C52D9022FC}"/>
            </a:ext>
          </a:extLst>
        </p:cNvPr>
        <p:cNvGrpSpPr/>
        <p:nvPr/>
      </p:nvGrpSpPr>
      <p:grpSpPr>
        <a:xfrm>
          <a:off x="0" y="0"/>
          <a:ext cx="0" cy="0"/>
          <a:chOff x="0" y="0"/>
          <a:chExt cx="0" cy="0"/>
        </a:xfrm>
      </p:grpSpPr>
      <p:sp>
        <p:nvSpPr>
          <p:cNvPr id="23" name="Forme libre : forme 22">
            <a:extLst>
              <a:ext uri="{FF2B5EF4-FFF2-40B4-BE49-F238E27FC236}">
                <a16:creationId xmlns:a16="http://schemas.microsoft.com/office/drawing/2014/main" id="{F96A3AE0-58F0-259A-A854-4583E94E96C8}"/>
              </a:ext>
            </a:extLst>
          </p:cNvPr>
          <p:cNvSpPr/>
          <p:nvPr/>
        </p:nvSpPr>
        <p:spPr>
          <a:xfrm>
            <a:off x="0" y="3798061"/>
            <a:ext cx="12192000" cy="3059940"/>
          </a:xfrm>
          <a:custGeom>
            <a:avLst/>
            <a:gdLst>
              <a:gd name="connsiteX0" fmla="*/ 0 w 12192000"/>
              <a:gd name="connsiteY0" fmla="*/ 0 h 2501112"/>
              <a:gd name="connsiteX1" fmla="*/ 12192000 w 12192000"/>
              <a:gd name="connsiteY1" fmla="*/ 0 h 2501112"/>
              <a:gd name="connsiteX2" fmla="*/ 12192000 w 12192000"/>
              <a:gd name="connsiteY2" fmla="*/ 2501112 h 2501112"/>
              <a:gd name="connsiteX3" fmla="*/ 0 w 12192000"/>
              <a:gd name="connsiteY3" fmla="*/ 2501112 h 2501112"/>
            </a:gdLst>
            <a:ahLst/>
            <a:cxnLst>
              <a:cxn ang="0">
                <a:pos x="connsiteX0" y="connsiteY0"/>
              </a:cxn>
              <a:cxn ang="0">
                <a:pos x="connsiteX1" y="connsiteY1"/>
              </a:cxn>
              <a:cxn ang="0">
                <a:pos x="connsiteX2" y="connsiteY2"/>
              </a:cxn>
              <a:cxn ang="0">
                <a:pos x="connsiteX3" y="connsiteY3"/>
              </a:cxn>
            </a:cxnLst>
            <a:rect l="l" t="t" r="r" b="b"/>
            <a:pathLst>
              <a:path w="12192000" h="2501112">
                <a:moveTo>
                  <a:pt x="0" y="0"/>
                </a:moveTo>
                <a:lnTo>
                  <a:pt x="12192000" y="0"/>
                </a:lnTo>
                <a:lnTo>
                  <a:pt x="12192000" y="2501112"/>
                </a:lnTo>
                <a:lnTo>
                  <a:pt x="0" y="2501112"/>
                </a:lnTo>
                <a:close/>
              </a:path>
            </a:pathLst>
          </a:custGeom>
          <a:solidFill>
            <a:schemeClr val="accent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Degular Regular"/>
            </a:endParaRPr>
          </a:p>
        </p:txBody>
      </p:sp>
      <p:sp>
        <p:nvSpPr>
          <p:cNvPr id="9" name="Espace réservé du texte 8">
            <a:extLst>
              <a:ext uri="{FF2B5EF4-FFF2-40B4-BE49-F238E27FC236}">
                <a16:creationId xmlns:a16="http://schemas.microsoft.com/office/drawing/2014/main" id="{53A6CE45-AF23-39EA-410B-39CC491DB99C}"/>
              </a:ext>
            </a:extLst>
          </p:cNvPr>
          <p:cNvSpPr>
            <a:spLocks noGrp="1"/>
          </p:cNvSpPr>
          <p:nvPr>
            <p:ph type="body" sz="quarter" idx="1"/>
          </p:nvPr>
        </p:nvSpPr>
        <p:spPr>
          <a:xfrm>
            <a:off x="551263" y="1022992"/>
            <a:ext cx="7731677" cy="615553"/>
          </a:xfrm>
        </p:spPr>
        <p:txBody>
          <a:bodyPr wrap="square">
            <a:spAutoFit/>
          </a:bodyPr>
          <a:lstStyle/>
          <a:p>
            <a:r>
              <a:rPr lang="fr-FR" sz="3600">
                <a:solidFill>
                  <a:schemeClr val="accent2"/>
                </a:solidFill>
                <a:latin typeface="Degular Bold"/>
                <a:sym typeface="Degular Bold"/>
              </a:rPr>
              <a:t>Un process de recrutement en </a:t>
            </a:r>
            <a:r>
              <a:rPr lang="fr-FR" sz="4000" i="1">
                <a:solidFill>
                  <a:schemeClr val="accent1"/>
                </a:solidFill>
                <a:latin typeface="Brill" panose="020F0602050406030203" pitchFamily="34" charset="0"/>
                <a:ea typeface="Brill" panose="020F0602050406030203" pitchFamily="34" charset="0"/>
              </a:rPr>
              <a:t>5 étapes</a:t>
            </a:r>
            <a:endParaRPr lang="fr-FR" sz="3200" i="1">
              <a:solidFill>
                <a:schemeClr val="accent1"/>
              </a:solidFill>
              <a:latin typeface="Brill" panose="020F0602050406030203" pitchFamily="34" charset="0"/>
              <a:ea typeface="Brill" panose="020F0602050406030203" pitchFamily="34" charset="0"/>
            </a:endParaRPr>
          </a:p>
        </p:txBody>
      </p:sp>
      <p:sp>
        <p:nvSpPr>
          <p:cNvPr id="84" name="object 25">
            <a:extLst>
              <a:ext uri="{FF2B5EF4-FFF2-40B4-BE49-F238E27FC236}">
                <a16:creationId xmlns:a16="http://schemas.microsoft.com/office/drawing/2014/main" id="{4584DC08-0F0B-18B5-8216-05753B90C500}"/>
              </a:ext>
            </a:extLst>
          </p:cNvPr>
          <p:cNvSpPr/>
          <p:nvPr/>
        </p:nvSpPr>
        <p:spPr>
          <a:xfrm>
            <a:off x="0" y="3790430"/>
            <a:ext cx="12192000" cy="0"/>
          </a:xfrm>
          <a:prstGeom prst="line">
            <a:avLst/>
          </a:prstGeom>
          <a:ln w="6350">
            <a:solidFill>
              <a:schemeClr val="accent1"/>
            </a:solidFill>
          </a:ln>
        </p:spPr>
        <p:txBody>
          <a:bodyPr lIns="45719" rIns="45719"/>
          <a:lstStyle/>
          <a:p>
            <a:endParaRPr/>
          </a:p>
        </p:txBody>
      </p:sp>
      <p:sp>
        <p:nvSpPr>
          <p:cNvPr id="70" name="object 25">
            <a:extLst>
              <a:ext uri="{FF2B5EF4-FFF2-40B4-BE49-F238E27FC236}">
                <a16:creationId xmlns:a16="http://schemas.microsoft.com/office/drawing/2014/main" id="{5B13E580-AE2C-6DF1-B486-C545D9116EB6}"/>
              </a:ext>
            </a:extLst>
          </p:cNvPr>
          <p:cNvSpPr/>
          <p:nvPr/>
        </p:nvSpPr>
        <p:spPr>
          <a:xfrm>
            <a:off x="551264" y="6340087"/>
            <a:ext cx="11089114" cy="1"/>
          </a:xfrm>
          <a:prstGeom prst="line">
            <a:avLst/>
          </a:prstGeom>
          <a:ln w="3175">
            <a:solidFill>
              <a:schemeClr val="accent2"/>
            </a:solidFill>
          </a:ln>
        </p:spPr>
        <p:txBody>
          <a:bodyPr lIns="45719" rIns="45719"/>
          <a:lstStyle/>
          <a:p>
            <a:endParaRPr/>
          </a:p>
        </p:txBody>
      </p:sp>
      <p:grpSp>
        <p:nvGrpSpPr>
          <p:cNvPr id="52" name="Groupe 51">
            <a:extLst>
              <a:ext uri="{FF2B5EF4-FFF2-40B4-BE49-F238E27FC236}">
                <a16:creationId xmlns:a16="http://schemas.microsoft.com/office/drawing/2014/main" id="{F09EE7F6-79C0-5B5F-72C3-0E391CA97A32}"/>
              </a:ext>
            </a:extLst>
          </p:cNvPr>
          <p:cNvGrpSpPr/>
          <p:nvPr/>
        </p:nvGrpSpPr>
        <p:grpSpPr>
          <a:xfrm>
            <a:off x="564643" y="2088668"/>
            <a:ext cx="1820416" cy="3167147"/>
            <a:chOff x="564643" y="2088668"/>
            <a:chExt cx="1820416" cy="3167147"/>
          </a:xfrm>
        </p:grpSpPr>
        <p:sp>
          <p:nvSpPr>
            <p:cNvPr id="31" name="Espace réservé du texte 6">
              <a:extLst>
                <a:ext uri="{FF2B5EF4-FFF2-40B4-BE49-F238E27FC236}">
                  <a16:creationId xmlns:a16="http://schemas.microsoft.com/office/drawing/2014/main" id="{D0B051CA-6D12-9176-3691-A432B01C97F7}"/>
                </a:ext>
              </a:extLst>
            </p:cNvPr>
            <p:cNvSpPr txBox="1">
              <a:spLocks/>
            </p:cNvSpPr>
            <p:nvPr/>
          </p:nvSpPr>
          <p:spPr>
            <a:xfrm>
              <a:off x="719444" y="4493581"/>
              <a:ext cx="1665615" cy="73866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Aft>
                  <a:spcPts val="600"/>
                </a:spcAft>
              </a:pPr>
              <a:r>
                <a:rPr lang="fr-FR" sz="1600">
                  <a:solidFill>
                    <a:schemeClr val="bg1"/>
                  </a:solidFill>
                  <a:latin typeface="Degular Bold" panose="020B0804050503060204" pitchFamily="34" charset="0"/>
                </a:rPr>
                <a:t>Entretien</a:t>
              </a:r>
              <a:br>
                <a:rPr lang="fr-FR" sz="1600">
                  <a:solidFill>
                    <a:schemeClr val="bg1"/>
                  </a:solidFill>
                  <a:latin typeface="Degular Bold" panose="020B0804050503060204" pitchFamily="34" charset="0"/>
                </a:rPr>
              </a:br>
              <a:r>
                <a:rPr lang="fr-FR" sz="1600">
                  <a:solidFill>
                    <a:schemeClr val="bg1"/>
                  </a:solidFill>
                  <a:latin typeface="Degular Bold" panose="020B0804050503060204" pitchFamily="34" charset="0"/>
                </a:rPr>
                <a:t>de découverte</a:t>
              </a:r>
              <a:br>
                <a:rPr lang="fr-FR" sz="1600">
                  <a:solidFill>
                    <a:schemeClr val="bg1"/>
                  </a:solidFill>
                  <a:latin typeface="Degular Bold" panose="020B0804050503060204" pitchFamily="34" charset="0"/>
                </a:rPr>
              </a:br>
              <a:r>
                <a:rPr lang="fr-FR" sz="1600">
                  <a:solidFill>
                    <a:schemeClr val="bg1"/>
                  </a:solidFill>
                  <a:latin typeface="Degular Bold" panose="020B0804050503060204" pitchFamily="34" charset="0"/>
                </a:rPr>
                <a:t>et de motivation</a:t>
              </a:r>
            </a:p>
          </p:txBody>
        </p:sp>
        <p:cxnSp>
          <p:nvCxnSpPr>
            <p:cNvPr id="53" name="Connecteur droit avec flèche 52">
              <a:extLst>
                <a:ext uri="{FF2B5EF4-FFF2-40B4-BE49-F238E27FC236}">
                  <a16:creationId xmlns:a16="http://schemas.microsoft.com/office/drawing/2014/main" id="{1051B744-34FD-2994-746F-E493D8966B11}"/>
                </a:ext>
              </a:extLst>
            </p:cNvPr>
            <p:cNvCxnSpPr>
              <a:cxnSpLocks/>
            </p:cNvCxnSpPr>
            <p:nvPr/>
          </p:nvCxnSpPr>
          <p:spPr>
            <a:xfrm>
              <a:off x="566077" y="2361774"/>
              <a:ext cx="0" cy="1428656"/>
            </a:xfrm>
            <a:prstGeom prst="straightConnector1">
              <a:avLst/>
            </a:prstGeom>
            <a:noFill/>
            <a:ln w="3175" cap="flat">
              <a:solidFill>
                <a:schemeClr val="accent1"/>
              </a:solidFill>
              <a:prstDash val="solid"/>
              <a:round/>
              <a:tailEnd type="oval"/>
            </a:ln>
            <a:effectLst/>
            <a:sp3d/>
          </p:spPr>
          <p:style>
            <a:lnRef idx="0">
              <a:scrgbClr r="0" g="0" b="0"/>
            </a:lnRef>
            <a:fillRef idx="0">
              <a:scrgbClr r="0" g="0" b="0"/>
            </a:fillRef>
            <a:effectRef idx="0">
              <a:scrgbClr r="0" g="0" b="0"/>
            </a:effectRef>
            <a:fontRef idx="none"/>
          </p:style>
        </p:cxnSp>
        <p:sp>
          <p:nvSpPr>
            <p:cNvPr id="27" name="Espace réservé du texte 6">
              <a:extLst>
                <a:ext uri="{FF2B5EF4-FFF2-40B4-BE49-F238E27FC236}">
                  <a16:creationId xmlns:a16="http://schemas.microsoft.com/office/drawing/2014/main" id="{669F837E-3561-7C85-A2B6-D07D11B73963}"/>
                </a:ext>
              </a:extLst>
            </p:cNvPr>
            <p:cNvSpPr txBox="1">
              <a:spLocks/>
            </p:cNvSpPr>
            <p:nvPr/>
          </p:nvSpPr>
          <p:spPr>
            <a:xfrm>
              <a:off x="719444" y="2088668"/>
              <a:ext cx="735976" cy="123110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r>
                <a:rPr lang="fr-FR" sz="8000">
                  <a:ln w="12700" cap="flat">
                    <a:solidFill>
                      <a:schemeClr val="accent2"/>
                    </a:solidFill>
                    <a:prstDash val="solid"/>
                    <a:round/>
                  </a:ln>
                  <a:noFill/>
                </a:rPr>
                <a:t>1</a:t>
              </a:r>
              <a:endParaRPr lang="fr-FR">
                <a:ln w="12700">
                  <a:solidFill>
                    <a:schemeClr val="accent2"/>
                  </a:solidFill>
                </a:ln>
                <a:noFill/>
              </a:endParaRPr>
            </a:p>
          </p:txBody>
        </p:sp>
        <p:cxnSp>
          <p:nvCxnSpPr>
            <p:cNvPr id="38" name="Connecteur droit 37">
              <a:extLst>
                <a:ext uri="{FF2B5EF4-FFF2-40B4-BE49-F238E27FC236}">
                  <a16:creationId xmlns:a16="http://schemas.microsoft.com/office/drawing/2014/main" id="{F503D44C-6281-8F5D-4B8D-FA4FA68C0C7D}"/>
                </a:ext>
              </a:extLst>
            </p:cNvPr>
            <p:cNvCxnSpPr>
              <a:cxnSpLocks/>
            </p:cNvCxnSpPr>
            <p:nvPr/>
          </p:nvCxnSpPr>
          <p:spPr>
            <a:xfrm>
              <a:off x="564643" y="3790430"/>
              <a:ext cx="0" cy="1465385"/>
            </a:xfrm>
            <a:prstGeom prst="line">
              <a:avLst/>
            </a:prstGeom>
            <a:noFill/>
            <a:ln w="3175" cap="flat">
              <a:solidFill>
                <a:schemeClr val="accent1"/>
              </a:solidFill>
              <a:prstDash val="solid"/>
              <a:round/>
            </a:ln>
            <a:effectLst/>
          </p:spPr>
          <p:style>
            <a:lnRef idx="0">
              <a:scrgbClr r="0" g="0" b="0"/>
            </a:lnRef>
            <a:fillRef idx="0">
              <a:scrgbClr r="0" g="0" b="0"/>
            </a:fillRef>
            <a:effectRef idx="0">
              <a:scrgbClr r="0" g="0" b="0"/>
            </a:effectRef>
            <a:fontRef idx="none"/>
          </p:style>
        </p:cxnSp>
        <p:sp>
          <p:nvSpPr>
            <p:cNvPr id="40" name="Espace réservé du texte 7">
              <a:extLst>
                <a:ext uri="{FF2B5EF4-FFF2-40B4-BE49-F238E27FC236}">
                  <a16:creationId xmlns:a16="http://schemas.microsoft.com/office/drawing/2014/main" id="{0B5744C4-0B82-4A64-8275-2EC5ECD33D94}"/>
                </a:ext>
              </a:extLst>
            </p:cNvPr>
            <p:cNvSpPr txBox="1">
              <a:spLocks/>
            </p:cNvSpPr>
            <p:nvPr/>
          </p:nvSpPr>
          <p:spPr>
            <a:xfrm>
              <a:off x="719444" y="3134017"/>
              <a:ext cx="1345250" cy="27699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endParaRPr lang="fr-FR" sz="1800" dirty="0">
                <a:latin typeface="Degular Bold" panose="020B0804050503060204" pitchFamily="34" charset="0"/>
              </a:endParaRPr>
            </a:p>
          </p:txBody>
        </p:sp>
      </p:grpSp>
      <p:sp>
        <p:nvSpPr>
          <p:cNvPr id="32" name="Espace réservé du texte 6">
            <a:extLst>
              <a:ext uri="{FF2B5EF4-FFF2-40B4-BE49-F238E27FC236}">
                <a16:creationId xmlns:a16="http://schemas.microsoft.com/office/drawing/2014/main" id="{132FFE4F-5910-A39B-D95F-E9337011844B}"/>
              </a:ext>
            </a:extLst>
          </p:cNvPr>
          <p:cNvSpPr txBox="1">
            <a:spLocks/>
          </p:cNvSpPr>
          <p:nvPr/>
        </p:nvSpPr>
        <p:spPr>
          <a:xfrm>
            <a:off x="2803079" y="4020225"/>
            <a:ext cx="1521512" cy="49244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Aft>
                <a:spcPts val="600"/>
              </a:spcAft>
            </a:pPr>
            <a:r>
              <a:rPr lang="fr-FR" sz="1600" dirty="0">
                <a:solidFill>
                  <a:schemeClr val="bg1"/>
                </a:solidFill>
                <a:latin typeface="Degular Bold" panose="020B0804050503060204" pitchFamily="34" charset="0"/>
              </a:rPr>
              <a:t>Dossier</a:t>
            </a:r>
            <a:br>
              <a:rPr lang="fr-FR" sz="1600" dirty="0">
                <a:solidFill>
                  <a:schemeClr val="bg1"/>
                </a:solidFill>
                <a:latin typeface="Degular Bold" panose="020B0804050503060204" pitchFamily="34" charset="0"/>
              </a:rPr>
            </a:br>
            <a:r>
              <a:rPr lang="fr-FR" sz="1600" dirty="0">
                <a:solidFill>
                  <a:schemeClr val="bg1"/>
                </a:solidFill>
                <a:latin typeface="Degular Bold" panose="020B0804050503060204" pitchFamily="34" charset="0"/>
              </a:rPr>
              <a:t>de Compétences</a:t>
            </a:r>
          </a:p>
        </p:txBody>
      </p:sp>
      <p:cxnSp>
        <p:nvCxnSpPr>
          <p:cNvPr id="60" name="Connecteur droit avec flèche 59">
            <a:extLst>
              <a:ext uri="{FF2B5EF4-FFF2-40B4-BE49-F238E27FC236}">
                <a16:creationId xmlns:a16="http://schemas.microsoft.com/office/drawing/2014/main" id="{990EAB9F-BD71-C627-6EDB-6EBE7646C3BF}"/>
              </a:ext>
            </a:extLst>
          </p:cNvPr>
          <p:cNvCxnSpPr>
            <a:cxnSpLocks/>
          </p:cNvCxnSpPr>
          <p:nvPr/>
        </p:nvCxnSpPr>
        <p:spPr>
          <a:xfrm>
            <a:off x="2594176" y="2361774"/>
            <a:ext cx="0" cy="1428656"/>
          </a:xfrm>
          <a:prstGeom prst="straightConnector1">
            <a:avLst/>
          </a:prstGeom>
          <a:noFill/>
          <a:ln w="3175" cap="flat">
            <a:solidFill>
              <a:schemeClr val="accent1"/>
            </a:solidFill>
            <a:prstDash val="solid"/>
            <a:round/>
            <a:tailEnd type="oval"/>
          </a:ln>
          <a:effectLst/>
          <a:sp3d/>
        </p:spPr>
        <p:style>
          <a:lnRef idx="0">
            <a:scrgbClr r="0" g="0" b="0"/>
          </a:lnRef>
          <a:fillRef idx="0">
            <a:scrgbClr r="0" g="0" b="0"/>
          </a:fillRef>
          <a:effectRef idx="0">
            <a:scrgbClr r="0" g="0" b="0"/>
          </a:effectRef>
          <a:fontRef idx="none"/>
        </p:style>
      </p:cxnSp>
      <p:sp>
        <p:nvSpPr>
          <p:cNvPr id="28" name="Espace réservé du texte 6">
            <a:extLst>
              <a:ext uri="{FF2B5EF4-FFF2-40B4-BE49-F238E27FC236}">
                <a16:creationId xmlns:a16="http://schemas.microsoft.com/office/drawing/2014/main" id="{01FCAD28-AA43-29BA-16E3-1E178299DA39}"/>
              </a:ext>
            </a:extLst>
          </p:cNvPr>
          <p:cNvSpPr txBox="1">
            <a:spLocks/>
          </p:cNvSpPr>
          <p:nvPr/>
        </p:nvSpPr>
        <p:spPr>
          <a:xfrm>
            <a:off x="2752304" y="2088668"/>
            <a:ext cx="735976" cy="123110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r>
              <a:rPr lang="fr-FR" sz="8000">
                <a:ln w="12700" cap="flat">
                  <a:solidFill>
                    <a:schemeClr val="accent2"/>
                  </a:solidFill>
                  <a:prstDash val="solid"/>
                  <a:round/>
                </a:ln>
                <a:noFill/>
              </a:rPr>
              <a:t>2</a:t>
            </a:r>
            <a:endParaRPr lang="fr-FR">
              <a:ln w="12700">
                <a:solidFill>
                  <a:schemeClr val="accent2"/>
                </a:solidFill>
              </a:ln>
              <a:noFill/>
            </a:endParaRPr>
          </a:p>
        </p:txBody>
      </p:sp>
      <p:cxnSp>
        <p:nvCxnSpPr>
          <p:cNvPr id="44" name="Connecteur droit 43">
            <a:extLst>
              <a:ext uri="{FF2B5EF4-FFF2-40B4-BE49-F238E27FC236}">
                <a16:creationId xmlns:a16="http://schemas.microsoft.com/office/drawing/2014/main" id="{AC17E457-AB4A-DC32-F8DE-F48864E55B3D}"/>
              </a:ext>
            </a:extLst>
          </p:cNvPr>
          <p:cNvCxnSpPr>
            <a:cxnSpLocks/>
          </p:cNvCxnSpPr>
          <p:nvPr/>
        </p:nvCxnSpPr>
        <p:spPr>
          <a:xfrm>
            <a:off x="2594176" y="3790430"/>
            <a:ext cx="0" cy="1465385"/>
          </a:xfrm>
          <a:prstGeom prst="line">
            <a:avLst/>
          </a:prstGeom>
          <a:noFill/>
          <a:ln w="3175" cap="flat">
            <a:solidFill>
              <a:schemeClr val="accent1"/>
            </a:solidFill>
            <a:prstDash val="solid"/>
            <a:round/>
          </a:ln>
          <a:effectLst/>
        </p:spPr>
        <p:style>
          <a:lnRef idx="0">
            <a:scrgbClr r="0" g="0" b="0"/>
          </a:lnRef>
          <a:fillRef idx="0">
            <a:scrgbClr r="0" g="0" b="0"/>
          </a:fillRef>
          <a:effectRef idx="0">
            <a:scrgbClr r="0" g="0" b="0"/>
          </a:effectRef>
          <a:fontRef idx="none"/>
        </p:style>
      </p:cxnSp>
      <p:sp>
        <p:nvSpPr>
          <p:cNvPr id="21" name="Espace réservé du texte 6">
            <a:extLst>
              <a:ext uri="{FF2B5EF4-FFF2-40B4-BE49-F238E27FC236}">
                <a16:creationId xmlns:a16="http://schemas.microsoft.com/office/drawing/2014/main" id="{E6262239-4182-2CBB-7999-CC91FD3B5F0D}"/>
              </a:ext>
            </a:extLst>
          </p:cNvPr>
          <p:cNvSpPr txBox="1">
            <a:spLocks/>
          </p:cNvSpPr>
          <p:nvPr/>
        </p:nvSpPr>
        <p:spPr>
          <a:xfrm>
            <a:off x="4692049" y="4731575"/>
            <a:ext cx="1719442" cy="49244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Aft>
                <a:spcPts val="600"/>
              </a:spcAft>
            </a:pPr>
            <a:r>
              <a:rPr lang="fr-FR" sz="1600" dirty="0">
                <a:solidFill>
                  <a:schemeClr val="bg1"/>
                </a:solidFill>
                <a:latin typeface="Degular Bold" panose="020B0804050503060204" pitchFamily="34" charset="0"/>
              </a:rPr>
              <a:t>Test</a:t>
            </a:r>
            <a:br>
              <a:rPr lang="fr-FR" sz="1600" dirty="0">
                <a:solidFill>
                  <a:schemeClr val="bg1"/>
                </a:solidFill>
                <a:latin typeface="Degular Bold" panose="020B0804050503060204" pitchFamily="34" charset="0"/>
              </a:rPr>
            </a:br>
            <a:r>
              <a:rPr lang="fr-FR" sz="1600" dirty="0">
                <a:solidFill>
                  <a:schemeClr val="bg1"/>
                </a:solidFill>
                <a:latin typeface="Degular Bold" panose="020B0804050503060204" pitchFamily="34" charset="0"/>
              </a:rPr>
              <a:t>Prise de références</a:t>
            </a:r>
          </a:p>
        </p:txBody>
      </p:sp>
      <p:cxnSp>
        <p:nvCxnSpPr>
          <p:cNvPr id="22" name="Connecteur droit avec flèche 21">
            <a:extLst>
              <a:ext uri="{FF2B5EF4-FFF2-40B4-BE49-F238E27FC236}">
                <a16:creationId xmlns:a16="http://schemas.microsoft.com/office/drawing/2014/main" id="{3743375B-CB1F-DEAC-B99B-0C188FC4D093}"/>
              </a:ext>
            </a:extLst>
          </p:cNvPr>
          <p:cNvCxnSpPr>
            <a:cxnSpLocks/>
          </p:cNvCxnSpPr>
          <p:nvPr/>
        </p:nvCxnSpPr>
        <p:spPr>
          <a:xfrm>
            <a:off x="4482933" y="2361774"/>
            <a:ext cx="0" cy="1428656"/>
          </a:xfrm>
          <a:prstGeom prst="straightConnector1">
            <a:avLst/>
          </a:prstGeom>
          <a:noFill/>
          <a:ln w="3175" cap="flat">
            <a:solidFill>
              <a:schemeClr val="accent1"/>
            </a:solidFill>
            <a:prstDash val="solid"/>
            <a:round/>
            <a:tailEnd type="oval"/>
          </a:ln>
          <a:effectLst/>
          <a:sp3d/>
        </p:spPr>
        <p:style>
          <a:lnRef idx="0">
            <a:scrgbClr r="0" g="0" b="0"/>
          </a:lnRef>
          <a:fillRef idx="0">
            <a:scrgbClr r="0" g="0" b="0"/>
          </a:fillRef>
          <a:effectRef idx="0">
            <a:scrgbClr r="0" g="0" b="0"/>
          </a:effectRef>
          <a:fontRef idx="none"/>
        </p:style>
      </p:cxnSp>
      <p:sp>
        <p:nvSpPr>
          <p:cNvPr id="29" name="Espace réservé du texte 6">
            <a:extLst>
              <a:ext uri="{FF2B5EF4-FFF2-40B4-BE49-F238E27FC236}">
                <a16:creationId xmlns:a16="http://schemas.microsoft.com/office/drawing/2014/main" id="{4A040134-669D-A218-7738-AE9364E3AAF9}"/>
              </a:ext>
            </a:extLst>
          </p:cNvPr>
          <p:cNvSpPr txBox="1">
            <a:spLocks/>
          </p:cNvSpPr>
          <p:nvPr/>
        </p:nvSpPr>
        <p:spPr>
          <a:xfrm>
            <a:off x="4641063" y="2088668"/>
            <a:ext cx="735976" cy="123110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r>
              <a:rPr lang="fr-FR" sz="8000">
                <a:ln w="12700" cap="flat">
                  <a:solidFill>
                    <a:schemeClr val="accent2"/>
                  </a:solidFill>
                  <a:prstDash val="solid"/>
                  <a:round/>
                </a:ln>
                <a:noFill/>
              </a:rPr>
              <a:t>3</a:t>
            </a:r>
            <a:endParaRPr lang="fr-FR">
              <a:ln w="12700">
                <a:solidFill>
                  <a:schemeClr val="accent2"/>
                </a:solidFill>
              </a:ln>
              <a:noFill/>
            </a:endParaRPr>
          </a:p>
        </p:txBody>
      </p:sp>
      <p:cxnSp>
        <p:nvCxnSpPr>
          <p:cNvPr id="45" name="Connecteur droit 44">
            <a:extLst>
              <a:ext uri="{FF2B5EF4-FFF2-40B4-BE49-F238E27FC236}">
                <a16:creationId xmlns:a16="http://schemas.microsoft.com/office/drawing/2014/main" id="{4B450F22-42E6-901E-30CC-E6A894C1E298}"/>
              </a:ext>
            </a:extLst>
          </p:cNvPr>
          <p:cNvCxnSpPr>
            <a:cxnSpLocks/>
          </p:cNvCxnSpPr>
          <p:nvPr/>
        </p:nvCxnSpPr>
        <p:spPr>
          <a:xfrm>
            <a:off x="4482933" y="3790430"/>
            <a:ext cx="0" cy="1465385"/>
          </a:xfrm>
          <a:prstGeom prst="line">
            <a:avLst/>
          </a:prstGeom>
          <a:noFill/>
          <a:ln w="3175" cap="flat">
            <a:solidFill>
              <a:schemeClr val="accent1"/>
            </a:solidFill>
            <a:prstDash val="solid"/>
            <a:round/>
          </a:ln>
          <a:effectLst/>
        </p:spPr>
        <p:style>
          <a:lnRef idx="0">
            <a:scrgbClr r="0" g="0" b="0"/>
          </a:lnRef>
          <a:fillRef idx="0">
            <a:scrgbClr r="0" g="0" b="0"/>
          </a:fillRef>
          <a:effectRef idx="0">
            <a:scrgbClr r="0" g="0" b="0"/>
          </a:effectRef>
          <a:fontRef idx="none"/>
        </p:style>
      </p:cxnSp>
      <p:sp>
        <p:nvSpPr>
          <p:cNvPr id="33" name="Espace réservé du texte 6">
            <a:extLst>
              <a:ext uri="{FF2B5EF4-FFF2-40B4-BE49-F238E27FC236}">
                <a16:creationId xmlns:a16="http://schemas.microsoft.com/office/drawing/2014/main" id="{1A0E5FCA-E87E-8D6A-3A6A-B0ECC0DC7F1C}"/>
              </a:ext>
            </a:extLst>
          </p:cNvPr>
          <p:cNvSpPr txBox="1">
            <a:spLocks/>
          </p:cNvSpPr>
          <p:nvPr/>
        </p:nvSpPr>
        <p:spPr>
          <a:xfrm>
            <a:off x="2793454" y="4547763"/>
            <a:ext cx="1719444" cy="73866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Aft>
                <a:spcPts val="600"/>
              </a:spcAft>
            </a:pPr>
            <a:r>
              <a:rPr lang="fr-FR" sz="1600" dirty="0">
                <a:solidFill>
                  <a:schemeClr val="bg1"/>
                </a:solidFill>
                <a:latin typeface="Degular Bold" panose="020B0804050503060204" pitchFamily="34" charset="0"/>
              </a:rPr>
              <a:t>Entretien(s) d’évaluation</a:t>
            </a:r>
            <a:br>
              <a:rPr lang="fr-FR" sz="1600" dirty="0">
                <a:solidFill>
                  <a:schemeClr val="bg1"/>
                </a:solidFill>
                <a:latin typeface="Degular Bold" panose="020B0804050503060204" pitchFamily="34" charset="0"/>
              </a:rPr>
            </a:br>
            <a:r>
              <a:rPr lang="fr-FR" sz="1600" dirty="0">
                <a:solidFill>
                  <a:schemeClr val="bg1"/>
                </a:solidFill>
                <a:latin typeface="Degular Bold" panose="020B0804050503060204" pitchFamily="34" charset="0"/>
              </a:rPr>
              <a:t>et de projection</a:t>
            </a:r>
          </a:p>
        </p:txBody>
      </p:sp>
      <p:cxnSp>
        <p:nvCxnSpPr>
          <p:cNvPr id="61" name="Connecteur droit avec flèche 60">
            <a:extLst>
              <a:ext uri="{FF2B5EF4-FFF2-40B4-BE49-F238E27FC236}">
                <a16:creationId xmlns:a16="http://schemas.microsoft.com/office/drawing/2014/main" id="{9DABC199-F636-8187-98DF-97E9A0508CFA}"/>
              </a:ext>
            </a:extLst>
          </p:cNvPr>
          <p:cNvCxnSpPr>
            <a:cxnSpLocks/>
          </p:cNvCxnSpPr>
          <p:nvPr/>
        </p:nvCxnSpPr>
        <p:spPr>
          <a:xfrm>
            <a:off x="6569620" y="2361774"/>
            <a:ext cx="0" cy="1428656"/>
          </a:xfrm>
          <a:prstGeom prst="straightConnector1">
            <a:avLst/>
          </a:prstGeom>
          <a:noFill/>
          <a:ln w="3175" cap="flat">
            <a:solidFill>
              <a:schemeClr val="accent1"/>
            </a:solidFill>
            <a:prstDash val="solid"/>
            <a:round/>
            <a:tailEnd type="oval"/>
          </a:ln>
          <a:effectLst/>
          <a:sp3d/>
        </p:spPr>
        <p:style>
          <a:lnRef idx="0">
            <a:scrgbClr r="0" g="0" b="0"/>
          </a:lnRef>
          <a:fillRef idx="0">
            <a:scrgbClr r="0" g="0" b="0"/>
          </a:fillRef>
          <a:effectRef idx="0">
            <a:scrgbClr r="0" g="0" b="0"/>
          </a:effectRef>
          <a:fontRef idx="none"/>
        </p:style>
      </p:cxnSp>
      <p:sp>
        <p:nvSpPr>
          <p:cNvPr id="30" name="Espace réservé du texte 6">
            <a:extLst>
              <a:ext uri="{FF2B5EF4-FFF2-40B4-BE49-F238E27FC236}">
                <a16:creationId xmlns:a16="http://schemas.microsoft.com/office/drawing/2014/main" id="{5472EC58-6C48-2A20-1DFE-9D9FB82DEDFD}"/>
              </a:ext>
            </a:extLst>
          </p:cNvPr>
          <p:cNvSpPr txBox="1">
            <a:spLocks/>
          </p:cNvSpPr>
          <p:nvPr/>
        </p:nvSpPr>
        <p:spPr>
          <a:xfrm>
            <a:off x="6727750" y="2088668"/>
            <a:ext cx="735976" cy="123110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r>
              <a:rPr lang="fr-FR" sz="8000" dirty="0">
                <a:ln w="12700" cap="flat">
                  <a:solidFill>
                    <a:schemeClr val="accent2"/>
                  </a:solidFill>
                  <a:prstDash val="solid"/>
                  <a:round/>
                </a:ln>
                <a:noFill/>
              </a:rPr>
              <a:t>4</a:t>
            </a:r>
            <a:endParaRPr lang="fr-FR" dirty="0">
              <a:ln w="12700">
                <a:solidFill>
                  <a:schemeClr val="accent2"/>
                </a:solidFill>
              </a:ln>
              <a:noFill/>
            </a:endParaRPr>
          </a:p>
        </p:txBody>
      </p:sp>
      <p:cxnSp>
        <p:nvCxnSpPr>
          <p:cNvPr id="46" name="Connecteur droit 45">
            <a:extLst>
              <a:ext uri="{FF2B5EF4-FFF2-40B4-BE49-F238E27FC236}">
                <a16:creationId xmlns:a16="http://schemas.microsoft.com/office/drawing/2014/main" id="{BD962D76-6595-0463-423F-6E47A3B1C125}"/>
              </a:ext>
            </a:extLst>
          </p:cNvPr>
          <p:cNvCxnSpPr>
            <a:cxnSpLocks/>
          </p:cNvCxnSpPr>
          <p:nvPr/>
        </p:nvCxnSpPr>
        <p:spPr>
          <a:xfrm>
            <a:off x="6569620" y="3790430"/>
            <a:ext cx="0" cy="1465385"/>
          </a:xfrm>
          <a:prstGeom prst="line">
            <a:avLst/>
          </a:prstGeom>
          <a:noFill/>
          <a:ln w="3175" cap="flat">
            <a:solidFill>
              <a:schemeClr val="accent1"/>
            </a:solidFill>
            <a:prstDash val="solid"/>
            <a:round/>
          </a:ln>
          <a:effectLst/>
        </p:spPr>
        <p:style>
          <a:lnRef idx="0">
            <a:scrgbClr r="0" g="0" b="0"/>
          </a:lnRef>
          <a:fillRef idx="0">
            <a:scrgbClr r="0" g="0" b="0"/>
          </a:fillRef>
          <a:effectRef idx="0">
            <a:scrgbClr r="0" g="0" b="0"/>
          </a:effectRef>
          <a:fontRef idx="none"/>
        </p:style>
      </p:cxnSp>
      <p:grpSp>
        <p:nvGrpSpPr>
          <p:cNvPr id="48" name="Groupe 47">
            <a:extLst>
              <a:ext uri="{FF2B5EF4-FFF2-40B4-BE49-F238E27FC236}">
                <a16:creationId xmlns:a16="http://schemas.microsoft.com/office/drawing/2014/main" id="{947792DD-8519-E6C3-ECB5-2A53C92DED66}"/>
              </a:ext>
            </a:extLst>
          </p:cNvPr>
          <p:cNvGrpSpPr/>
          <p:nvPr/>
        </p:nvGrpSpPr>
        <p:grpSpPr>
          <a:xfrm>
            <a:off x="8656310" y="2088668"/>
            <a:ext cx="1814040" cy="3167147"/>
            <a:chOff x="8975879" y="2088668"/>
            <a:chExt cx="1814040" cy="3167147"/>
          </a:xfrm>
        </p:grpSpPr>
        <p:sp>
          <p:nvSpPr>
            <p:cNvPr id="24" name="Espace réservé du texte 6">
              <a:extLst>
                <a:ext uri="{FF2B5EF4-FFF2-40B4-BE49-F238E27FC236}">
                  <a16:creationId xmlns:a16="http://schemas.microsoft.com/office/drawing/2014/main" id="{F1A331E3-E0B9-2024-B5C8-3749851E433E}"/>
                </a:ext>
              </a:extLst>
            </p:cNvPr>
            <p:cNvSpPr txBox="1">
              <a:spLocks/>
            </p:cNvSpPr>
            <p:nvPr/>
          </p:nvSpPr>
          <p:spPr>
            <a:xfrm>
              <a:off x="9134008" y="4493581"/>
              <a:ext cx="1655911" cy="73866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Aft>
                  <a:spcPts val="600"/>
                </a:spcAft>
              </a:pPr>
              <a:r>
                <a:rPr lang="fr-FR" sz="1600">
                  <a:solidFill>
                    <a:schemeClr val="bg1"/>
                  </a:solidFill>
                  <a:latin typeface="Degular Bold" panose="020B0804050503060204" pitchFamily="34" charset="0"/>
                </a:rPr>
                <a:t>Feedback</a:t>
              </a:r>
              <a:br>
                <a:rPr lang="fr-FR" sz="1600">
                  <a:solidFill>
                    <a:schemeClr val="bg1"/>
                  </a:solidFill>
                  <a:latin typeface="Degular Bold" panose="020B0804050503060204" pitchFamily="34" charset="0"/>
                </a:rPr>
              </a:br>
              <a:r>
                <a:rPr lang="fr-FR" sz="1600">
                  <a:solidFill>
                    <a:schemeClr val="bg1"/>
                  </a:solidFill>
                  <a:latin typeface="Degular Bold" panose="020B0804050503060204" pitchFamily="34" charset="0"/>
                </a:rPr>
                <a:t>et proposition financière</a:t>
              </a:r>
            </a:p>
          </p:txBody>
        </p:sp>
        <p:cxnSp>
          <p:nvCxnSpPr>
            <p:cNvPr id="25" name="Connecteur droit avec flèche 24">
              <a:extLst>
                <a:ext uri="{FF2B5EF4-FFF2-40B4-BE49-F238E27FC236}">
                  <a16:creationId xmlns:a16="http://schemas.microsoft.com/office/drawing/2014/main" id="{9C771FCE-DAA7-F28A-418D-4BB3BE585A0D}"/>
                </a:ext>
              </a:extLst>
            </p:cNvPr>
            <p:cNvCxnSpPr>
              <a:cxnSpLocks/>
            </p:cNvCxnSpPr>
            <p:nvPr/>
          </p:nvCxnSpPr>
          <p:spPr>
            <a:xfrm>
              <a:off x="8975879" y="2361774"/>
              <a:ext cx="0" cy="1428656"/>
            </a:xfrm>
            <a:prstGeom prst="straightConnector1">
              <a:avLst/>
            </a:prstGeom>
            <a:noFill/>
            <a:ln w="3175" cap="flat">
              <a:solidFill>
                <a:schemeClr val="accent1"/>
              </a:solidFill>
              <a:prstDash val="solid"/>
              <a:round/>
              <a:tailEnd type="oval"/>
            </a:ln>
            <a:effectLst/>
            <a:sp3d/>
          </p:spPr>
          <p:style>
            <a:lnRef idx="0">
              <a:scrgbClr r="0" g="0" b="0"/>
            </a:lnRef>
            <a:fillRef idx="0">
              <a:scrgbClr r="0" g="0" b="0"/>
            </a:fillRef>
            <a:effectRef idx="0">
              <a:scrgbClr r="0" g="0" b="0"/>
            </a:effectRef>
            <a:fontRef idx="none"/>
          </p:style>
        </p:cxnSp>
        <p:sp>
          <p:nvSpPr>
            <p:cNvPr id="34" name="Espace réservé du texte 6">
              <a:extLst>
                <a:ext uri="{FF2B5EF4-FFF2-40B4-BE49-F238E27FC236}">
                  <a16:creationId xmlns:a16="http://schemas.microsoft.com/office/drawing/2014/main" id="{43EB421A-3D0F-5B5B-EE4C-720591BCC560}"/>
                </a:ext>
              </a:extLst>
            </p:cNvPr>
            <p:cNvSpPr txBox="1">
              <a:spLocks/>
            </p:cNvSpPr>
            <p:nvPr/>
          </p:nvSpPr>
          <p:spPr>
            <a:xfrm>
              <a:off x="9134009" y="2088668"/>
              <a:ext cx="735976" cy="123110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r>
                <a:rPr lang="fr-FR" sz="8000">
                  <a:ln w="12700" cap="flat">
                    <a:solidFill>
                      <a:schemeClr val="accent2"/>
                    </a:solidFill>
                    <a:prstDash val="solid"/>
                    <a:round/>
                  </a:ln>
                  <a:noFill/>
                </a:rPr>
                <a:t>5</a:t>
              </a:r>
              <a:endParaRPr lang="fr-FR">
                <a:ln w="12700">
                  <a:solidFill>
                    <a:schemeClr val="accent2"/>
                  </a:solidFill>
                </a:ln>
                <a:noFill/>
              </a:endParaRPr>
            </a:p>
          </p:txBody>
        </p:sp>
        <p:cxnSp>
          <p:nvCxnSpPr>
            <p:cNvPr id="47" name="Connecteur droit 46">
              <a:extLst>
                <a:ext uri="{FF2B5EF4-FFF2-40B4-BE49-F238E27FC236}">
                  <a16:creationId xmlns:a16="http://schemas.microsoft.com/office/drawing/2014/main" id="{39BB2E34-1AB8-BE0B-0566-31BAF45AEEA3}"/>
                </a:ext>
              </a:extLst>
            </p:cNvPr>
            <p:cNvCxnSpPr>
              <a:cxnSpLocks/>
            </p:cNvCxnSpPr>
            <p:nvPr/>
          </p:nvCxnSpPr>
          <p:spPr>
            <a:xfrm>
              <a:off x="8975879" y="3790430"/>
              <a:ext cx="0" cy="1465385"/>
            </a:xfrm>
            <a:prstGeom prst="line">
              <a:avLst/>
            </a:prstGeom>
            <a:noFill/>
            <a:ln w="3175" cap="flat">
              <a:solidFill>
                <a:schemeClr val="accent1"/>
              </a:solidFill>
              <a:prstDash val="solid"/>
              <a:round/>
            </a:ln>
            <a:effectLst/>
          </p:spPr>
          <p:style>
            <a:lnRef idx="0">
              <a:scrgbClr r="0" g="0" b="0"/>
            </a:lnRef>
            <a:fillRef idx="0">
              <a:scrgbClr r="0" g="0" b="0"/>
            </a:fillRef>
            <a:effectRef idx="0">
              <a:scrgbClr r="0" g="0" b="0"/>
            </a:effectRef>
            <a:fontRef idx="none"/>
          </p:style>
        </p:cxnSp>
      </p:grpSp>
      <p:grpSp>
        <p:nvGrpSpPr>
          <p:cNvPr id="57" name="Groupe 56">
            <a:extLst>
              <a:ext uri="{FF2B5EF4-FFF2-40B4-BE49-F238E27FC236}">
                <a16:creationId xmlns:a16="http://schemas.microsoft.com/office/drawing/2014/main" id="{EE42411A-8F89-6895-3510-28738C57D4A7}"/>
              </a:ext>
            </a:extLst>
          </p:cNvPr>
          <p:cNvGrpSpPr/>
          <p:nvPr/>
        </p:nvGrpSpPr>
        <p:grpSpPr>
          <a:xfrm>
            <a:off x="9685022" y="3449116"/>
            <a:ext cx="1969744" cy="691224"/>
            <a:chOff x="9685022" y="3449116"/>
            <a:chExt cx="1969744" cy="691224"/>
          </a:xfrm>
        </p:grpSpPr>
        <p:sp>
          <p:nvSpPr>
            <p:cNvPr id="56" name="Rectangle aux angles arrondis">
              <a:extLst>
                <a:ext uri="{FF2B5EF4-FFF2-40B4-BE49-F238E27FC236}">
                  <a16:creationId xmlns:a16="http://schemas.microsoft.com/office/drawing/2014/main" id="{5AEA6ED8-0946-89B9-59DC-276A0176FDFD}"/>
                </a:ext>
              </a:extLst>
            </p:cNvPr>
            <p:cNvSpPr/>
            <p:nvPr/>
          </p:nvSpPr>
          <p:spPr>
            <a:xfrm>
              <a:off x="9685022" y="3449116"/>
              <a:ext cx="1969744" cy="691224"/>
            </a:xfrm>
            <a:prstGeom prst="roundRect">
              <a:avLst>
                <a:gd name="adj" fmla="val 50000"/>
              </a:avLst>
            </a:prstGeom>
            <a:solidFill>
              <a:srgbClr val="FFFFFF"/>
            </a:solidFill>
            <a:ln w="12700" cap="flat">
              <a:solidFill>
                <a:schemeClr val="accent2"/>
              </a:solidFill>
              <a:prstDash val="solid"/>
              <a:round/>
            </a:ln>
            <a:effectLst/>
          </p:spPr>
          <p:txBody>
            <a:bodyPr wrap="square" lIns="45718" tIns="45718" rIns="45718" bIns="45718" numCol="1" anchor="ctr">
              <a:noAutofit/>
            </a:bodyPr>
            <a:lstStyle/>
            <a:p>
              <a:pPr algn="ctr">
                <a:defRPr>
                  <a:latin typeface="+mj-lt"/>
                  <a:ea typeface="+mj-ea"/>
                  <a:cs typeface="+mj-cs"/>
                  <a:sym typeface="Calibri"/>
                </a:defRPr>
              </a:pPr>
              <a:endParaRPr>
                <a:ln>
                  <a:solidFill>
                    <a:schemeClr val="accent2"/>
                  </a:solidFill>
                </a:ln>
                <a:noFill/>
              </a:endParaRPr>
            </a:p>
          </p:txBody>
        </p:sp>
        <p:sp>
          <p:nvSpPr>
            <p:cNvPr id="26" name="Espace réservé du texte 6">
              <a:extLst>
                <a:ext uri="{FF2B5EF4-FFF2-40B4-BE49-F238E27FC236}">
                  <a16:creationId xmlns:a16="http://schemas.microsoft.com/office/drawing/2014/main" id="{C1B51246-6CCD-ACE1-A93F-CD7B5985B372}"/>
                </a:ext>
              </a:extLst>
            </p:cNvPr>
            <p:cNvSpPr txBox="1">
              <a:spLocks/>
            </p:cNvSpPr>
            <p:nvPr/>
          </p:nvSpPr>
          <p:spPr>
            <a:xfrm>
              <a:off x="9955688" y="3517729"/>
              <a:ext cx="1428412" cy="55399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algn="ctr" hangingPunct="1">
                <a:spcAft>
                  <a:spcPts val="600"/>
                </a:spcAft>
              </a:pPr>
              <a:r>
                <a:rPr lang="fr-FR" sz="1200">
                  <a:latin typeface="Degular Bold" panose="020B0804050503060204" pitchFamily="34" charset="0"/>
                </a:rPr>
                <a:t>Recrutement</a:t>
              </a:r>
              <a:br>
                <a:rPr lang="fr-FR" sz="1200">
                  <a:latin typeface="Degular Bold" panose="020B0804050503060204" pitchFamily="34" charset="0"/>
                </a:rPr>
              </a:br>
              <a:r>
                <a:rPr lang="fr-FR" sz="1200">
                  <a:latin typeface="Degular Bold" panose="020B0804050503060204" pitchFamily="34" charset="0"/>
                </a:rPr>
                <a:t>sur profil</a:t>
              </a:r>
              <a:br>
                <a:rPr lang="fr-FR" sz="1200">
                  <a:latin typeface="Degular Bold" panose="020B0804050503060204" pitchFamily="34" charset="0"/>
                </a:rPr>
              </a:br>
              <a:r>
                <a:rPr lang="fr-FR" sz="1200">
                  <a:latin typeface="Degular Bold" panose="020B0804050503060204" pitchFamily="34" charset="0"/>
                </a:rPr>
                <a:t>ou sur mission</a:t>
              </a:r>
            </a:p>
          </p:txBody>
        </p:sp>
      </p:grpSp>
      <p:sp>
        <p:nvSpPr>
          <p:cNvPr id="62" name="Espace réservé du numéro de diapositive 1">
            <a:extLst>
              <a:ext uri="{FF2B5EF4-FFF2-40B4-BE49-F238E27FC236}">
                <a16:creationId xmlns:a16="http://schemas.microsoft.com/office/drawing/2014/main" id="{439D5EB6-61DA-2212-929A-414E0E9C9AE0}"/>
              </a:ext>
            </a:extLst>
          </p:cNvPr>
          <p:cNvSpPr>
            <a:spLocks noGrp="1"/>
          </p:cNvSpPr>
          <p:nvPr>
            <p:ph type="sldNum" sz="quarter" idx="10"/>
          </p:nvPr>
        </p:nvSpPr>
        <p:spPr>
          <a:xfrm>
            <a:off x="11879837" y="6574990"/>
            <a:ext cx="115416" cy="123111"/>
          </a:xfrm>
        </p:spPr>
        <p:txBody>
          <a:bodyPr/>
          <a:lstStyle/>
          <a:p>
            <a:fld id="{86CB4B4D-7CA3-9044-876B-883B54F8677D}" type="slidenum">
              <a:rPr lang="fr-FR" smtClean="0">
                <a:solidFill>
                  <a:schemeClr val="bg1"/>
                </a:solidFill>
              </a:rPr>
              <a:pPr/>
              <a:t>23</a:t>
            </a:fld>
            <a:endParaRPr lang="fr-FR">
              <a:solidFill>
                <a:schemeClr val="bg1"/>
              </a:solidFill>
            </a:endParaRPr>
          </a:p>
        </p:txBody>
      </p:sp>
      <p:sp>
        <p:nvSpPr>
          <p:cNvPr id="63" name="object 25">
            <a:extLst>
              <a:ext uri="{FF2B5EF4-FFF2-40B4-BE49-F238E27FC236}">
                <a16:creationId xmlns:a16="http://schemas.microsoft.com/office/drawing/2014/main" id="{A0611826-E47C-8243-979C-980A68A4C8C3}"/>
              </a:ext>
            </a:extLst>
          </p:cNvPr>
          <p:cNvSpPr/>
          <p:nvPr/>
        </p:nvSpPr>
        <p:spPr>
          <a:xfrm>
            <a:off x="703664" y="6492487"/>
            <a:ext cx="11089114" cy="1"/>
          </a:xfrm>
          <a:prstGeom prst="line">
            <a:avLst/>
          </a:prstGeom>
          <a:ln w="10470">
            <a:solidFill>
              <a:srgbClr val="FFFFFF"/>
            </a:solidFill>
          </a:ln>
        </p:spPr>
        <p:txBody>
          <a:bodyPr lIns="45719" rIns="45719"/>
          <a:lstStyle/>
          <a:p>
            <a:endParaRPr/>
          </a:p>
        </p:txBody>
      </p:sp>
      <p:sp>
        <p:nvSpPr>
          <p:cNvPr id="2" name="Espace réservé du texte 6">
            <a:extLst>
              <a:ext uri="{FF2B5EF4-FFF2-40B4-BE49-F238E27FC236}">
                <a16:creationId xmlns:a16="http://schemas.microsoft.com/office/drawing/2014/main" id="{71D04227-52B6-AE5F-82EB-E3151296E826}"/>
              </a:ext>
            </a:extLst>
          </p:cNvPr>
          <p:cNvSpPr txBox="1">
            <a:spLocks/>
          </p:cNvSpPr>
          <p:nvPr/>
        </p:nvSpPr>
        <p:spPr>
          <a:xfrm>
            <a:off x="6767877" y="4720047"/>
            <a:ext cx="1719444" cy="49244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Aft>
                <a:spcPts val="600"/>
              </a:spcAft>
            </a:pPr>
            <a:r>
              <a:rPr lang="fr-FR" sz="1600" dirty="0">
                <a:solidFill>
                  <a:schemeClr val="bg1"/>
                </a:solidFill>
                <a:latin typeface="Degular Bold" panose="020B0804050503060204" pitchFamily="34" charset="0"/>
              </a:rPr>
              <a:t>Entretien de Direction</a:t>
            </a:r>
          </a:p>
        </p:txBody>
      </p:sp>
    </p:spTree>
    <p:extLst>
      <p:ext uri="{BB962C8B-B14F-4D97-AF65-F5344CB8AC3E}">
        <p14:creationId xmlns:p14="http://schemas.microsoft.com/office/powerpoint/2010/main" val="3784240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B08C9-B655-C572-A489-C77A01A54AAA}"/>
            </a:ext>
          </a:extLst>
        </p:cNvPr>
        <p:cNvGrpSpPr/>
        <p:nvPr/>
      </p:nvGrpSpPr>
      <p:grpSpPr>
        <a:xfrm>
          <a:off x="0" y="0"/>
          <a:ext cx="0" cy="0"/>
          <a:chOff x="0" y="0"/>
          <a:chExt cx="0" cy="0"/>
        </a:xfrm>
      </p:grpSpPr>
      <p:sp>
        <p:nvSpPr>
          <p:cNvPr id="3" name="Forme libre : forme 2">
            <a:extLst>
              <a:ext uri="{FF2B5EF4-FFF2-40B4-BE49-F238E27FC236}">
                <a16:creationId xmlns:a16="http://schemas.microsoft.com/office/drawing/2014/main" id="{9E7C4B21-456A-58A6-AE02-686262D28E57}"/>
              </a:ext>
            </a:extLst>
          </p:cNvPr>
          <p:cNvSpPr/>
          <p:nvPr/>
        </p:nvSpPr>
        <p:spPr>
          <a:xfrm>
            <a:off x="6105526" y="4876800"/>
            <a:ext cx="6086474" cy="1990726"/>
          </a:xfrm>
          <a:custGeom>
            <a:avLst/>
            <a:gdLst>
              <a:gd name="connsiteX0" fmla="*/ 0 w 12192000"/>
              <a:gd name="connsiteY0" fmla="*/ 0 h 2501112"/>
              <a:gd name="connsiteX1" fmla="*/ 12192000 w 12192000"/>
              <a:gd name="connsiteY1" fmla="*/ 0 h 2501112"/>
              <a:gd name="connsiteX2" fmla="*/ 12192000 w 12192000"/>
              <a:gd name="connsiteY2" fmla="*/ 2501112 h 2501112"/>
              <a:gd name="connsiteX3" fmla="*/ 0 w 12192000"/>
              <a:gd name="connsiteY3" fmla="*/ 2501112 h 2501112"/>
            </a:gdLst>
            <a:ahLst/>
            <a:cxnLst>
              <a:cxn ang="0">
                <a:pos x="connsiteX0" y="connsiteY0"/>
              </a:cxn>
              <a:cxn ang="0">
                <a:pos x="connsiteX1" y="connsiteY1"/>
              </a:cxn>
              <a:cxn ang="0">
                <a:pos x="connsiteX2" y="connsiteY2"/>
              </a:cxn>
              <a:cxn ang="0">
                <a:pos x="connsiteX3" y="connsiteY3"/>
              </a:cxn>
            </a:cxnLst>
            <a:rect l="l" t="t" r="r" b="b"/>
            <a:pathLst>
              <a:path w="12192000" h="2501112">
                <a:moveTo>
                  <a:pt x="0" y="0"/>
                </a:moveTo>
                <a:lnTo>
                  <a:pt x="12192000" y="0"/>
                </a:lnTo>
                <a:lnTo>
                  <a:pt x="12192000" y="2501112"/>
                </a:lnTo>
                <a:lnTo>
                  <a:pt x="0" y="2501112"/>
                </a:lnTo>
                <a:close/>
              </a:path>
            </a:pathLst>
          </a:custGeom>
          <a:solidFill>
            <a:schemeClr val="accent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Degular Regular"/>
            </a:endParaRPr>
          </a:p>
        </p:txBody>
      </p:sp>
      <p:pic>
        <p:nvPicPr>
          <p:cNvPr id="4" name="Image 3" descr="Une image contenant intérieur, habits, personne, mur&#10;&#10;Description générée automatiquement">
            <a:extLst>
              <a:ext uri="{FF2B5EF4-FFF2-40B4-BE49-F238E27FC236}">
                <a16:creationId xmlns:a16="http://schemas.microsoft.com/office/drawing/2014/main" id="{86825465-C3B2-1802-56D5-260A9ACF1A3A}"/>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4594574"/>
            <a:ext cx="3390900" cy="2263426"/>
          </a:xfrm>
          <a:prstGeom prst="rect">
            <a:avLst/>
          </a:prstGeom>
        </p:spPr>
      </p:pic>
      <p:pic>
        <p:nvPicPr>
          <p:cNvPr id="6" name="Image 5" descr="Une image contenant habits, personne, plein air, chaussures&#10;&#10;Description générée automatiquement">
            <a:extLst>
              <a:ext uri="{FF2B5EF4-FFF2-40B4-BE49-F238E27FC236}">
                <a16:creationId xmlns:a16="http://schemas.microsoft.com/office/drawing/2014/main" id="{4EFE3F3D-88B7-3AA2-0DCC-6BD1DF8B3264}"/>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0" y="2297287"/>
            <a:ext cx="3390900" cy="2263426"/>
          </a:xfrm>
          <a:prstGeom prst="rect">
            <a:avLst/>
          </a:prstGeom>
        </p:spPr>
      </p:pic>
      <p:pic>
        <p:nvPicPr>
          <p:cNvPr id="8" name="Image 7" descr="Une image contenant habits, personne, chaussures, femme&#10;&#10;Description générée automatiquement">
            <a:extLst>
              <a:ext uri="{FF2B5EF4-FFF2-40B4-BE49-F238E27FC236}">
                <a16:creationId xmlns:a16="http://schemas.microsoft.com/office/drawing/2014/main" id="{57730D39-F354-D2CD-F9CB-E921DFC64880}"/>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0" y="0"/>
            <a:ext cx="3390900" cy="2263426"/>
          </a:xfrm>
          <a:prstGeom prst="rect">
            <a:avLst/>
          </a:prstGeom>
        </p:spPr>
      </p:pic>
      <p:sp>
        <p:nvSpPr>
          <p:cNvPr id="10" name="Espace réservé du texte 3">
            <a:extLst>
              <a:ext uri="{FF2B5EF4-FFF2-40B4-BE49-F238E27FC236}">
                <a16:creationId xmlns:a16="http://schemas.microsoft.com/office/drawing/2014/main" id="{23A556B8-F990-8397-2EC7-957D8762DC3E}"/>
              </a:ext>
            </a:extLst>
          </p:cNvPr>
          <p:cNvSpPr txBox="1">
            <a:spLocks/>
          </p:cNvSpPr>
          <p:nvPr/>
        </p:nvSpPr>
        <p:spPr>
          <a:xfrm>
            <a:off x="4238626" y="1156328"/>
            <a:ext cx="6884670" cy="106798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algn="ctr" hangingPunct="1">
              <a:lnSpc>
                <a:spcPct val="90000"/>
              </a:lnSpc>
            </a:pPr>
            <a:r>
              <a:rPr lang="fr-FR" sz="3600">
                <a:latin typeface="Degular Bold" panose="020B0804050503060204" pitchFamily="34" charset="0"/>
                <a:ea typeface="+mn-ea"/>
                <a:cs typeface="+mn-cs"/>
                <a:sym typeface="Degular Regular"/>
              </a:rPr>
              <a:t>Donnons du pouvoir à votre Talent. </a:t>
            </a:r>
          </a:p>
          <a:p>
            <a:pPr algn="ctr" hangingPunct="1">
              <a:lnSpc>
                <a:spcPct val="90000"/>
              </a:lnSpc>
            </a:pPr>
            <a:r>
              <a:rPr lang="fr-FR" sz="4000" i="1">
                <a:solidFill>
                  <a:schemeClr val="accent1"/>
                </a:solidFill>
                <a:latin typeface="Brill" panose="020F0602050406030203" pitchFamily="34" charset="0"/>
                <a:ea typeface="Brill" panose="020F0602050406030203" pitchFamily="34" charset="0"/>
                <a:sym typeface="Degular Regular"/>
              </a:rPr>
              <a:t>Rejoignez-nous ! </a:t>
            </a:r>
          </a:p>
        </p:txBody>
      </p:sp>
      <p:grpSp>
        <p:nvGrpSpPr>
          <p:cNvPr id="16" name="Groupe 15">
            <a:extLst>
              <a:ext uri="{FF2B5EF4-FFF2-40B4-BE49-F238E27FC236}">
                <a16:creationId xmlns:a16="http://schemas.microsoft.com/office/drawing/2014/main" id="{8EA24FCA-0685-2997-BE65-14BE52FA09C9}"/>
              </a:ext>
            </a:extLst>
          </p:cNvPr>
          <p:cNvGrpSpPr/>
          <p:nvPr/>
        </p:nvGrpSpPr>
        <p:grpSpPr>
          <a:xfrm>
            <a:off x="6339244" y="2659380"/>
            <a:ext cx="2683434" cy="845788"/>
            <a:chOff x="6037663" y="1865606"/>
            <a:chExt cx="1762801" cy="555615"/>
          </a:xfrm>
        </p:grpSpPr>
        <p:pic>
          <p:nvPicPr>
            <p:cNvPr id="13" name="Image 12" descr="Une image contenant Police, texte, Graphique, capture d’écran&#10;&#10;Description générée automatiquement">
              <a:extLst>
                <a:ext uri="{FF2B5EF4-FFF2-40B4-BE49-F238E27FC236}">
                  <a16:creationId xmlns:a16="http://schemas.microsoft.com/office/drawing/2014/main" id="{7738DE68-7E3E-5375-FC76-AAD3925BC00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37084"/>
            <a:stretch/>
          </p:blipFill>
          <p:spPr>
            <a:xfrm>
              <a:off x="6037663" y="1865606"/>
              <a:ext cx="1762801" cy="379145"/>
            </a:xfrm>
            <a:prstGeom prst="rect">
              <a:avLst/>
            </a:prstGeom>
          </p:spPr>
        </p:pic>
        <p:pic>
          <p:nvPicPr>
            <p:cNvPr id="14" name="Image 13" descr="Une image contenant Police, texte, Graphique, capture d’écran&#10;&#10;Description générée automatiquement">
              <a:extLst>
                <a:ext uri="{FF2B5EF4-FFF2-40B4-BE49-F238E27FC236}">
                  <a16:creationId xmlns:a16="http://schemas.microsoft.com/office/drawing/2014/main" id="{40EB1D8A-15EA-C831-9BA6-97C4D94846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71243"/>
            <a:stretch/>
          </p:blipFill>
          <p:spPr>
            <a:xfrm>
              <a:off x="6037663" y="2247926"/>
              <a:ext cx="1762801" cy="173295"/>
            </a:xfrm>
            <a:prstGeom prst="rect">
              <a:avLst/>
            </a:prstGeom>
          </p:spPr>
        </p:pic>
      </p:grpSp>
      <p:grpSp>
        <p:nvGrpSpPr>
          <p:cNvPr id="19" name="Groupe 18">
            <a:extLst>
              <a:ext uri="{FF2B5EF4-FFF2-40B4-BE49-F238E27FC236}">
                <a16:creationId xmlns:a16="http://schemas.microsoft.com/office/drawing/2014/main" id="{B781D725-EDF0-D7E6-2CDC-FFA62DAF491C}"/>
              </a:ext>
            </a:extLst>
          </p:cNvPr>
          <p:cNvGrpSpPr/>
          <p:nvPr/>
        </p:nvGrpSpPr>
        <p:grpSpPr>
          <a:xfrm>
            <a:off x="4642486" y="4198620"/>
            <a:ext cx="6076950" cy="1450087"/>
            <a:chOff x="4642486" y="4198620"/>
            <a:chExt cx="6076950" cy="1450087"/>
          </a:xfrm>
        </p:grpSpPr>
        <p:sp>
          <p:nvSpPr>
            <p:cNvPr id="11" name="Rectangle 10">
              <a:extLst>
                <a:ext uri="{FF2B5EF4-FFF2-40B4-BE49-F238E27FC236}">
                  <a16:creationId xmlns:a16="http://schemas.microsoft.com/office/drawing/2014/main" id="{5C76C950-2EFE-2A9B-9873-CD495E0F5616}"/>
                </a:ext>
              </a:extLst>
            </p:cNvPr>
            <p:cNvSpPr/>
            <p:nvPr/>
          </p:nvSpPr>
          <p:spPr>
            <a:xfrm>
              <a:off x="4642486" y="4198620"/>
              <a:ext cx="6076950" cy="1450087"/>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Degular Regular"/>
              </a:endParaRPr>
            </a:p>
          </p:txBody>
        </p:sp>
        <p:sp>
          <p:nvSpPr>
            <p:cNvPr id="17" name="Espace réservé du texte 6">
              <a:extLst>
                <a:ext uri="{FF2B5EF4-FFF2-40B4-BE49-F238E27FC236}">
                  <a16:creationId xmlns:a16="http://schemas.microsoft.com/office/drawing/2014/main" id="{01C14264-9AC4-0572-6F41-2170A490F0D5}"/>
                </a:ext>
              </a:extLst>
            </p:cNvPr>
            <p:cNvSpPr txBox="1">
              <a:spLocks/>
            </p:cNvSpPr>
            <p:nvPr/>
          </p:nvSpPr>
          <p:spPr>
            <a:xfrm>
              <a:off x="5026344" y="4646664"/>
              <a:ext cx="5309235" cy="55399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Bef>
                  <a:spcPts val="600"/>
                </a:spcBef>
                <a:spcAft>
                  <a:spcPts val="600"/>
                </a:spcAft>
              </a:pPr>
              <a:r>
                <a:rPr lang="fr-FR" sz="1800">
                  <a:latin typeface="+mn-lt"/>
                </a:rPr>
                <a:t>Rendez-vous sur notre site </a:t>
              </a:r>
              <a:br>
                <a:rPr lang="fr-FR" sz="1800">
                  <a:latin typeface="+mn-lt"/>
                </a:rPr>
              </a:br>
              <a:r>
                <a:rPr lang="fr-FR" sz="1800">
                  <a:latin typeface="+mn-lt"/>
                </a:rPr>
                <a:t>pour en savoir davantage</a:t>
              </a:r>
            </a:p>
          </p:txBody>
        </p:sp>
        <p:pic>
          <p:nvPicPr>
            <p:cNvPr id="18" name="Picture 5" descr="Picture 5">
              <a:extLst>
                <a:ext uri="{FF2B5EF4-FFF2-40B4-BE49-F238E27FC236}">
                  <a16:creationId xmlns:a16="http://schemas.microsoft.com/office/drawing/2014/main" id="{C0D5BC51-1E90-9826-E805-792D2C6B47B2}"/>
                </a:ext>
              </a:extLst>
            </p:cNvPr>
            <p:cNvPicPr>
              <a:picLocks noChangeAspect="1"/>
            </p:cNvPicPr>
            <p:nvPr/>
          </p:nvPicPr>
          <p:blipFill>
            <a:blip r:embed="rId9"/>
            <a:stretch>
              <a:fillRect/>
            </a:stretch>
          </p:blipFill>
          <p:spPr>
            <a:xfrm>
              <a:off x="9075241" y="4400251"/>
              <a:ext cx="1046824" cy="1046824"/>
            </a:xfrm>
            <a:prstGeom prst="rect">
              <a:avLst/>
            </a:prstGeom>
            <a:ln w="12700">
              <a:miter lim="400000"/>
            </a:ln>
          </p:spPr>
        </p:pic>
      </p:grpSp>
      <p:sp>
        <p:nvSpPr>
          <p:cNvPr id="20" name="Espace réservé du numéro de diapositive 19">
            <a:extLst>
              <a:ext uri="{FF2B5EF4-FFF2-40B4-BE49-F238E27FC236}">
                <a16:creationId xmlns:a16="http://schemas.microsoft.com/office/drawing/2014/main" id="{FFD21E8F-5912-BEC6-94E4-C293BD13F2E0}"/>
              </a:ext>
            </a:extLst>
          </p:cNvPr>
          <p:cNvSpPr>
            <a:spLocks noGrp="1"/>
          </p:cNvSpPr>
          <p:nvPr>
            <p:ph type="sldNum" sz="quarter" idx="10"/>
          </p:nvPr>
        </p:nvSpPr>
        <p:spPr/>
        <p:txBody>
          <a:bodyPr/>
          <a:lstStyle/>
          <a:p>
            <a:fld id="{86CB4B4D-7CA3-9044-876B-883B54F8677D}" type="slidenum">
              <a:rPr lang="fr-FR" smtClean="0"/>
              <a:pPr/>
              <a:t>24</a:t>
            </a:fld>
            <a:endParaRPr lang="fr-FR"/>
          </a:p>
        </p:txBody>
      </p:sp>
    </p:spTree>
    <p:extLst>
      <p:ext uri="{BB962C8B-B14F-4D97-AF65-F5344CB8AC3E}">
        <p14:creationId xmlns:p14="http://schemas.microsoft.com/office/powerpoint/2010/main" val="393461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B774C-2132-6597-6B5B-09C52D9022FC}"/>
            </a:ext>
          </a:extLst>
        </p:cNvPr>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53A6CE45-AF23-39EA-410B-39CC491DB99C}"/>
              </a:ext>
            </a:extLst>
          </p:cNvPr>
          <p:cNvSpPr>
            <a:spLocks noGrp="1"/>
          </p:cNvSpPr>
          <p:nvPr>
            <p:ph type="body" sz="quarter" idx="1"/>
          </p:nvPr>
        </p:nvSpPr>
        <p:spPr>
          <a:xfrm>
            <a:off x="551263" y="923908"/>
            <a:ext cx="11089472" cy="1303493"/>
          </a:xfrm>
        </p:spPr>
        <p:txBody>
          <a:bodyPr>
            <a:normAutofit/>
          </a:bodyPr>
          <a:lstStyle/>
          <a:p>
            <a:r>
              <a:rPr lang="fr-FR" sz="2800"/>
              <a:t>Nous sommes un </a:t>
            </a:r>
            <a:r>
              <a:rPr lang="fr-FR" sz="2800" err="1"/>
              <a:t>écosytème</a:t>
            </a:r>
            <a:r>
              <a:rPr lang="fr-FR" sz="2800"/>
              <a:t> en </a:t>
            </a:r>
            <a:r>
              <a:rPr lang="fr-FR" sz="2800" i="1">
                <a:solidFill>
                  <a:schemeClr val="accent1"/>
                </a:solidFill>
                <a:latin typeface="Brill" panose="020F0602050406030203" pitchFamily="34" charset="0"/>
                <a:ea typeface="Brill" panose="020F0602050406030203" pitchFamily="34" charset="0"/>
              </a:rPr>
              <a:t>perpétuel mouvement,</a:t>
            </a:r>
            <a:br>
              <a:rPr lang="fr-FR" sz="2800" i="1"/>
            </a:br>
            <a:r>
              <a:rPr lang="fr-FR" sz="2800"/>
              <a:t>qui cultive des </a:t>
            </a:r>
            <a:r>
              <a:rPr lang="fr-FR" sz="2800" i="1">
                <a:solidFill>
                  <a:schemeClr val="accent1"/>
                </a:solidFill>
                <a:latin typeface="Brill" panose="020F0602050406030203" pitchFamily="34" charset="0"/>
                <a:ea typeface="Brill" panose="020F0602050406030203" pitchFamily="34" charset="0"/>
              </a:rPr>
              <a:t>spécialités</a:t>
            </a:r>
            <a:r>
              <a:rPr lang="fr-FR" sz="2800"/>
              <a:t> fortement interconnectées.</a:t>
            </a:r>
          </a:p>
        </p:txBody>
      </p:sp>
      <p:sp>
        <p:nvSpPr>
          <p:cNvPr id="84" name="object 25">
            <a:extLst>
              <a:ext uri="{FF2B5EF4-FFF2-40B4-BE49-F238E27FC236}">
                <a16:creationId xmlns:a16="http://schemas.microsoft.com/office/drawing/2014/main" id="{4584DC08-0F0B-18B5-8216-05753B90C500}"/>
              </a:ext>
            </a:extLst>
          </p:cNvPr>
          <p:cNvSpPr/>
          <p:nvPr/>
        </p:nvSpPr>
        <p:spPr>
          <a:xfrm>
            <a:off x="0" y="3684494"/>
            <a:ext cx="11826240" cy="0"/>
          </a:xfrm>
          <a:prstGeom prst="line">
            <a:avLst/>
          </a:prstGeom>
          <a:ln w="6350">
            <a:solidFill>
              <a:schemeClr val="accent1"/>
            </a:solidFill>
            <a:tailEnd type="arrow"/>
          </a:ln>
        </p:spPr>
        <p:txBody>
          <a:bodyPr lIns="45719" rIns="45719"/>
          <a:lstStyle/>
          <a:p>
            <a:endParaRPr/>
          </a:p>
        </p:txBody>
      </p:sp>
      <p:sp>
        <p:nvSpPr>
          <p:cNvPr id="4" name="Espace réservé du texte 6">
            <a:extLst>
              <a:ext uri="{FF2B5EF4-FFF2-40B4-BE49-F238E27FC236}">
                <a16:creationId xmlns:a16="http://schemas.microsoft.com/office/drawing/2014/main" id="{02A2CE0D-8ABE-2540-2925-0A690B297B08}"/>
              </a:ext>
            </a:extLst>
          </p:cNvPr>
          <p:cNvSpPr txBox="1">
            <a:spLocks/>
          </p:cNvSpPr>
          <p:nvPr/>
        </p:nvSpPr>
        <p:spPr>
          <a:xfrm>
            <a:off x="719444" y="4136696"/>
            <a:ext cx="2340015" cy="193602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fontScale="25000" lnSpcReduction="20000"/>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Aft>
                <a:spcPts val="600"/>
              </a:spcAft>
            </a:pPr>
            <a:r>
              <a:rPr lang="fr-FR" sz="4800">
                <a:latin typeface="Degular Bold" panose="020B0804050503060204" pitchFamily="34" charset="0"/>
              </a:rPr>
              <a:t>Le pouvoir d’impact. </a:t>
            </a:r>
          </a:p>
          <a:p>
            <a:pPr hangingPunct="1">
              <a:spcAft>
                <a:spcPts val="600"/>
              </a:spcAft>
            </a:pPr>
            <a:r>
              <a:rPr lang="fr-FR" sz="4800">
                <a:latin typeface="+mn-lt"/>
              </a:rPr>
              <a:t>Nous sommes les pure </a:t>
            </a:r>
            <a:r>
              <a:rPr lang="fr-FR" sz="4800" err="1">
                <a:latin typeface="+mn-lt"/>
              </a:rPr>
              <a:t>players</a:t>
            </a:r>
            <a:br>
              <a:rPr lang="fr-FR" sz="4800">
                <a:latin typeface="+mn-lt"/>
              </a:rPr>
            </a:br>
            <a:r>
              <a:rPr lang="fr-FR" sz="4800">
                <a:latin typeface="+mn-lt"/>
              </a:rPr>
              <a:t>du conseil auprès des Banques d’investissement, Banques</a:t>
            </a:r>
            <a:br>
              <a:rPr lang="fr-FR" sz="4800">
                <a:latin typeface="+mn-lt"/>
              </a:rPr>
            </a:br>
            <a:r>
              <a:rPr lang="fr-FR" sz="4800">
                <a:latin typeface="+mn-lt"/>
              </a:rPr>
              <a:t>de détail, Banques privées, Services financiers spécialisés, Gestionnaires de Titres, Institutions Financières, Asset Managers et Assureurs</a:t>
            </a:r>
            <a:r>
              <a:rPr lang="fr-FR" sz="1200">
                <a:latin typeface="+mn-lt"/>
              </a:rPr>
              <a:t>.</a:t>
            </a:r>
          </a:p>
        </p:txBody>
      </p:sp>
      <p:sp>
        <p:nvSpPr>
          <p:cNvPr id="7" name="Espace réservé du texte 6">
            <a:extLst>
              <a:ext uri="{FF2B5EF4-FFF2-40B4-BE49-F238E27FC236}">
                <a16:creationId xmlns:a16="http://schemas.microsoft.com/office/drawing/2014/main" id="{B53D182F-9FE1-7C7B-95AC-7420D9B872B7}"/>
              </a:ext>
            </a:extLst>
          </p:cNvPr>
          <p:cNvSpPr txBox="1">
            <a:spLocks/>
          </p:cNvSpPr>
          <p:nvPr/>
        </p:nvSpPr>
        <p:spPr>
          <a:xfrm>
            <a:off x="4929695" y="4136696"/>
            <a:ext cx="2708636" cy="193602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fontScale="25000" lnSpcReduction="20000"/>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Aft>
                <a:spcPts val="600"/>
              </a:spcAft>
            </a:pPr>
            <a:r>
              <a:rPr lang="fr-FR" sz="4800">
                <a:latin typeface="Degular Bold" panose="020B0804050503060204" pitchFamily="34" charset="0"/>
              </a:rPr>
              <a:t>Le pouvoir d’analyser,</a:t>
            </a:r>
            <a:br>
              <a:rPr lang="fr-FR" sz="4800">
                <a:latin typeface="Degular Bold" panose="020B0804050503060204" pitchFamily="34" charset="0"/>
              </a:rPr>
            </a:br>
            <a:r>
              <a:rPr lang="fr-FR" sz="4800">
                <a:latin typeface="Degular Bold" panose="020B0804050503060204" pitchFamily="34" charset="0"/>
              </a:rPr>
              <a:t>de décider. </a:t>
            </a:r>
          </a:p>
          <a:p>
            <a:pPr hangingPunct="1">
              <a:spcAft>
                <a:spcPts val="600"/>
              </a:spcAft>
            </a:pPr>
            <a:r>
              <a:rPr lang="fr-FR" sz="4800">
                <a:latin typeface="+mn-lt"/>
              </a:rPr>
              <a:t>Nous maîtrisons l’ensemble de la chaîne, de la collecte de la donnée jusqu’au déploiement des solutions, pour rendre plus robustes les process et les prises</a:t>
            </a:r>
            <a:br>
              <a:rPr lang="fr-FR" sz="4800">
                <a:latin typeface="+mn-lt"/>
              </a:rPr>
            </a:br>
            <a:r>
              <a:rPr lang="fr-FR" sz="4800">
                <a:latin typeface="+mn-lt"/>
              </a:rPr>
              <a:t>de décisions stratégiques.</a:t>
            </a:r>
            <a:br>
              <a:rPr lang="fr-FR" sz="4800">
                <a:latin typeface="+mn-lt"/>
              </a:rPr>
            </a:br>
            <a:r>
              <a:rPr lang="fr-FR" sz="4800">
                <a:latin typeface="+mn-lt"/>
              </a:rPr>
              <a:t>Les problématiques ne sont pas  nouvelles, c’est la manière de les résoudre</a:t>
            </a:r>
            <a:br>
              <a:rPr lang="fr-FR" sz="4800">
                <a:latin typeface="+mn-lt"/>
              </a:rPr>
            </a:br>
            <a:r>
              <a:rPr lang="fr-FR" sz="4800">
                <a:latin typeface="+mn-lt"/>
              </a:rPr>
              <a:t>qui est une révolution. </a:t>
            </a:r>
          </a:p>
        </p:txBody>
      </p:sp>
      <p:sp>
        <p:nvSpPr>
          <p:cNvPr id="8" name="Espace réservé du texte 6">
            <a:extLst>
              <a:ext uri="{FF2B5EF4-FFF2-40B4-BE49-F238E27FC236}">
                <a16:creationId xmlns:a16="http://schemas.microsoft.com/office/drawing/2014/main" id="{B206F707-AC2A-450E-A972-53E2AD0E1BEB}"/>
              </a:ext>
            </a:extLst>
          </p:cNvPr>
          <p:cNvSpPr txBox="1">
            <a:spLocks/>
          </p:cNvSpPr>
          <p:nvPr/>
        </p:nvSpPr>
        <p:spPr>
          <a:xfrm>
            <a:off x="9139948" y="4136696"/>
            <a:ext cx="2364721" cy="193602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fontScale="25000" lnSpcReduction="20000"/>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Aft>
                <a:spcPts val="600"/>
              </a:spcAft>
            </a:pPr>
            <a:r>
              <a:rPr lang="fr-FR" sz="4800">
                <a:latin typeface="Degular Bold" panose="020B0804050503060204" pitchFamily="34" charset="0"/>
              </a:rPr>
              <a:t>Le pouvoir de s’adapter,</a:t>
            </a:r>
            <a:br>
              <a:rPr lang="fr-FR" sz="4800">
                <a:latin typeface="Degular Bold" panose="020B0804050503060204" pitchFamily="34" charset="0"/>
              </a:rPr>
            </a:br>
            <a:r>
              <a:rPr lang="fr-FR" sz="4800">
                <a:latin typeface="Degular Bold" panose="020B0804050503060204" pitchFamily="34" charset="0"/>
              </a:rPr>
              <a:t>vite et bien.</a:t>
            </a:r>
            <a:endParaRPr lang="fr-FR" sz="4800">
              <a:latin typeface="+mn-lt"/>
            </a:endParaRPr>
          </a:p>
          <a:p>
            <a:pPr hangingPunct="1">
              <a:spcAft>
                <a:spcPts val="600"/>
              </a:spcAft>
            </a:pPr>
            <a:r>
              <a:rPr lang="fr-FR" sz="4800">
                <a:latin typeface="+mn-lt"/>
              </a:rPr>
              <a:t>S’adapter à son environnement fluctuant est un facteur déterminant de succès ou d’échec.</a:t>
            </a:r>
            <a:br>
              <a:rPr lang="fr-FR" sz="4800">
                <a:latin typeface="+mn-lt"/>
              </a:rPr>
            </a:br>
            <a:r>
              <a:rPr lang="fr-FR" sz="4800">
                <a:latin typeface="+mn-lt"/>
              </a:rPr>
              <a:t>Nous accompagnons nos clients dans l’adéquation parfaite entre l’outil technologique adapté,</a:t>
            </a:r>
            <a:br>
              <a:rPr lang="fr-FR" sz="4800">
                <a:latin typeface="+mn-lt"/>
              </a:rPr>
            </a:br>
            <a:r>
              <a:rPr lang="fr-FR" sz="4800">
                <a:latin typeface="+mn-lt"/>
              </a:rPr>
              <a:t>leur processus, leurs opérations</a:t>
            </a:r>
            <a:br>
              <a:rPr lang="fr-FR" sz="4800">
                <a:latin typeface="+mn-lt"/>
              </a:rPr>
            </a:br>
            <a:r>
              <a:rPr lang="fr-FR" sz="4800">
                <a:latin typeface="+mn-lt"/>
              </a:rPr>
              <a:t>et leur stratégie globale.</a:t>
            </a:r>
          </a:p>
        </p:txBody>
      </p:sp>
      <p:cxnSp>
        <p:nvCxnSpPr>
          <p:cNvPr id="11" name="Connecteur droit 10">
            <a:extLst>
              <a:ext uri="{FF2B5EF4-FFF2-40B4-BE49-F238E27FC236}">
                <a16:creationId xmlns:a16="http://schemas.microsoft.com/office/drawing/2014/main" id="{9CDA89F1-09BF-876D-C283-8F8AB5D9F602}"/>
              </a:ext>
            </a:extLst>
          </p:cNvPr>
          <p:cNvCxnSpPr>
            <a:cxnSpLocks/>
          </p:cNvCxnSpPr>
          <p:nvPr/>
        </p:nvCxnSpPr>
        <p:spPr>
          <a:xfrm>
            <a:off x="4771567" y="4520629"/>
            <a:ext cx="0" cy="1152173"/>
          </a:xfrm>
          <a:prstGeom prst="line">
            <a:avLst/>
          </a:prstGeom>
          <a:noFill/>
          <a:ln w="3175" cap="flat">
            <a:solidFill>
              <a:schemeClr val="accent1"/>
            </a:solidFill>
            <a:prstDash val="solid"/>
            <a:round/>
          </a:ln>
          <a:effectLst/>
        </p:spPr>
        <p:style>
          <a:lnRef idx="0">
            <a:scrgbClr r="0" g="0" b="0"/>
          </a:lnRef>
          <a:fillRef idx="0">
            <a:scrgbClr r="0" g="0" b="0"/>
          </a:fillRef>
          <a:effectRef idx="0">
            <a:scrgbClr r="0" g="0" b="0"/>
          </a:effectRef>
          <a:fontRef idx="none"/>
        </p:style>
      </p:cxnSp>
      <p:cxnSp>
        <p:nvCxnSpPr>
          <p:cNvPr id="12" name="Connecteur droit 11">
            <a:extLst>
              <a:ext uri="{FF2B5EF4-FFF2-40B4-BE49-F238E27FC236}">
                <a16:creationId xmlns:a16="http://schemas.microsoft.com/office/drawing/2014/main" id="{3AE69B34-0F83-33CD-FF7E-5F6149B0B068}"/>
              </a:ext>
            </a:extLst>
          </p:cNvPr>
          <p:cNvCxnSpPr>
            <a:cxnSpLocks/>
          </p:cNvCxnSpPr>
          <p:nvPr/>
        </p:nvCxnSpPr>
        <p:spPr>
          <a:xfrm>
            <a:off x="8981819" y="4520629"/>
            <a:ext cx="0" cy="1152173"/>
          </a:xfrm>
          <a:prstGeom prst="line">
            <a:avLst/>
          </a:prstGeom>
          <a:noFill/>
          <a:ln w="3175" cap="flat">
            <a:solidFill>
              <a:schemeClr val="accent1"/>
            </a:solidFill>
            <a:prstDash val="solid"/>
            <a:round/>
          </a:ln>
          <a:effectLst/>
        </p:spPr>
        <p:style>
          <a:lnRef idx="0">
            <a:scrgbClr r="0" g="0" b="0"/>
          </a:lnRef>
          <a:fillRef idx="0">
            <a:scrgbClr r="0" g="0" b="0"/>
          </a:fillRef>
          <a:effectRef idx="0">
            <a:scrgbClr r="0" g="0" b="0"/>
          </a:effectRef>
          <a:fontRef idx="none"/>
        </p:style>
      </p:cxnSp>
      <p:cxnSp>
        <p:nvCxnSpPr>
          <p:cNvPr id="13" name="Connecteur droit 12">
            <a:extLst>
              <a:ext uri="{FF2B5EF4-FFF2-40B4-BE49-F238E27FC236}">
                <a16:creationId xmlns:a16="http://schemas.microsoft.com/office/drawing/2014/main" id="{8BAF6EA0-7C50-693D-56A8-12C6C6A2E071}"/>
              </a:ext>
            </a:extLst>
          </p:cNvPr>
          <p:cNvCxnSpPr>
            <a:cxnSpLocks/>
          </p:cNvCxnSpPr>
          <p:nvPr/>
        </p:nvCxnSpPr>
        <p:spPr>
          <a:xfrm>
            <a:off x="564643" y="4355624"/>
            <a:ext cx="0" cy="1021545"/>
          </a:xfrm>
          <a:prstGeom prst="line">
            <a:avLst/>
          </a:prstGeom>
          <a:noFill/>
          <a:ln w="3175" cap="flat">
            <a:solidFill>
              <a:schemeClr val="accent1"/>
            </a:solidFill>
            <a:prstDash val="solid"/>
            <a:round/>
          </a:ln>
          <a:effectLst/>
        </p:spPr>
        <p:style>
          <a:lnRef idx="0">
            <a:scrgbClr r="0" g="0" b="0"/>
          </a:lnRef>
          <a:fillRef idx="0">
            <a:scrgbClr r="0" g="0" b="0"/>
          </a:fillRef>
          <a:effectRef idx="0">
            <a:scrgbClr r="0" g="0" b="0"/>
          </a:effectRef>
          <a:fontRef idx="none"/>
        </p:style>
      </p:cxnSp>
      <p:sp>
        <p:nvSpPr>
          <p:cNvPr id="31" name="Espace réservé du texte 6">
            <a:extLst>
              <a:ext uri="{FF2B5EF4-FFF2-40B4-BE49-F238E27FC236}">
                <a16:creationId xmlns:a16="http://schemas.microsoft.com/office/drawing/2014/main" id="{D0B051CA-6D12-9176-3691-A432B01C97F7}"/>
              </a:ext>
            </a:extLst>
          </p:cNvPr>
          <p:cNvSpPr txBox="1">
            <a:spLocks/>
          </p:cNvSpPr>
          <p:nvPr/>
        </p:nvSpPr>
        <p:spPr>
          <a:xfrm>
            <a:off x="719444" y="2453502"/>
            <a:ext cx="2340015" cy="72766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Aft>
                <a:spcPts val="600"/>
              </a:spcAft>
            </a:pPr>
            <a:r>
              <a:rPr lang="fr-FR" sz="1800">
                <a:latin typeface="Degular Bold" panose="020B0804050503060204" pitchFamily="34" charset="0"/>
              </a:rPr>
              <a:t>Finance</a:t>
            </a:r>
          </a:p>
          <a:p>
            <a:pPr hangingPunct="1">
              <a:spcAft>
                <a:spcPts val="600"/>
              </a:spcAft>
            </a:pPr>
            <a:r>
              <a:rPr lang="fr-FR" sz="1800">
                <a:solidFill>
                  <a:schemeClr val="accent1"/>
                </a:solidFill>
                <a:latin typeface="+mn-lt"/>
              </a:rPr>
              <a:t>2009</a:t>
            </a:r>
          </a:p>
        </p:txBody>
      </p:sp>
      <p:sp>
        <p:nvSpPr>
          <p:cNvPr id="32" name="Espace réservé du texte 6">
            <a:extLst>
              <a:ext uri="{FF2B5EF4-FFF2-40B4-BE49-F238E27FC236}">
                <a16:creationId xmlns:a16="http://schemas.microsoft.com/office/drawing/2014/main" id="{132FFE4F-5910-A39B-D95F-E9337011844B}"/>
              </a:ext>
            </a:extLst>
          </p:cNvPr>
          <p:cNvSpPr txBox="1">
            <a:spLocks/>
          </p:cNvSpPr>
          <p:nvPr/>
        </p:nvSpPr>
        <p:spPr>
          <a:xfrm>
            <a:off x="4929695" y="2453502"/>
            <a:ext cx="2708636" cy="72766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Aft>
                <a:spcPts val="600"/>
              </a:spcAft>
            </a:pPr>
            <a:r>
              <a:rPr lang="fr-FR" sz="1800">
                <a:latin typeface="Degular Bold" panose="020B0804050503060204" pitchFamily="34" charset="0"/>
              </a:rPr>
              <a:t>Data</a:t>
            </a:r>
          </a:p>
        </p:txBody>
      </p:sp>
      <p:sp>
        <p:nvSpPr>
          <p:cNvPr id="33" name="Espace réservé du texte 6">
            <a:extLst>
              <a:ext uri="{FF2B5EF4-FFF2-40B4-BE49-F238E27FC236}">
                <a16:creationId xmlns:a16="http://schemas.microsoft.com/office/drawing/2014/main" id="{1A0E5FCA-E87E-8D6A-3A6A-B0ECC0DC7F1C}"/>
              </a:ext>
            </a:extLst>
          </p:cNvPr>
          <p:cNvSpPr txBox="1">
            <a:spLocks/>
          </p:cNvSpPr>
          <p:nvPr/>
        </p:nvSpPr>
        <p:spPr>
          <a:xfrm>
            <a:off x="9139948" y="2453502"/>
            <a:ext cx="2364721" cy="72000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Aft>
                <a:spcPts val="600"/>
              </a:spcAft>
            </a:pPr>
            <a:r>
              <a:rPr lang="fr-FR" sz="1800">
                <a:latin typeface="Degular Bold" panose="020B0804050503060204" pitchFamily="34" charset="0"/>
              </a:rPr>
              <a:t>Transformation Digitale</a:t>
            </a:r>
          </a:p>
        </p:txBody>
      </p:sp>
      <p:cxnSp>
        <p:nvCxnSpPr>
          <p:cNvPr id="53" name="Connecteur droit avec flèche 52">
            <a:extLst>
              <a:ext uri="{FF2B5EF4-FFF2-40B4-BE49-F238E27FC236}">
                <a16:creationId xmlns:a16="http://schemas.microsoft.com/office/drawing/2014/main" id="{1051B744-34FD-2994-746F-E493D8966B11}"/>
              </a:ext>
            </a:extLst>
          </p:cNvPr>
          <p:cNvCxnSpPr>
            <a:cxnSpLocks/>
          </p:cNvCxnSpPr>
          <p:nvPr/>
        </p:nvCxnSpPr>
        <p:spPr>
          <a:xfrm>
            <a:off x="566077" y="2453502"/>
            <a:ext cx="0" cy="1230992"/>
          </a:xfrm>
          <a:prstGeom prst="straightConnector1">
            <a:avLst/>
          </a:prstGeom>
          <a:noFill/>
          <a:ln w="3175" cap="flat">
            <a:solidFill>
              <a:schemeClr val="accent1"/>
            </a:solidFill>
            <a:prstDash val="solid"/>
            <a:round/>
            <a:tailEnd type="oval"/>
          </a:ln>
          <a:effectLst/>
          <a:sp3d/>
        </p:spPr>
        <p:style>
          <a:lnRef idx="0">
            <a:scrgbClr r="0" g="0" b="0"/>
          </a:lnRef>
          <a:fillRef idx="0">
            <a:scrgbClr r="0" g="0" b="0"/>
          </a:fillRef>
          <a:effectRef idx="0">
            <a:scrgbClr r="0" g="0" b="0"/>
          </a:effectRef>
          <a:fontRef idx="none"/>
        </p:style>
      </p:cxnSp>
      <p:cxnSp>
        <p:nvCxnSpPr>
          <p:cNvPr id="60" name="Connecteur droit avec flèche 59">
            <a:extLst>
              <a:ext uri="{FF2B5EF4-FFF2-40B4-BE49-F238E27FC236}">
                <a16:creationId xmlns:a16="http://schemas.microsoft.com/office/drawing/2014/main" id="{990EAB9F-BD71-C627-6EDB-6EBE7646C3BF}"/>
              </a:ext>
            </a:extLst>
          </p:cNvPr>
          <p:cNvCxnSpPr>
            <a:cxnSpLocks/>
          </p:cNvCxnSpPr>
          <p:nvPr/>
        </p:nvCxnSpPr>
        <p:spPr>
          <a:xfrm>
            <a:off x="4771567" y="2453502"/>
            <a:ext cx="0" cy="1230992"/>
          </a:xfrm>
          <a:prstGeom prst="straightConnector1">
            <a:avLst/>
          </a:prstGeom>
          <a:noFill/>
          <a:ln w="3175" cap="flat">
            <a:solidFill>
              <a:schemeClr val="accent1"/>
            </a:solidFill>
            <a:prstDash val="solid"/>
            <a:round/>
            <a:tailEnd type="oval"/>
          </a:ln>
          <a:effectLst/>
          <a:sp3d/>
        </p:spPr>
        <p:style>
          <a:lnRef idx="0">
            <a:scrgbClr r="0" g="0" b="0"/>
          </a:lnRef>
          <a:fillRef idx="0">
            <a:scrgbClr r="0" g="0" b="0"/>
          </a:fillRef>
          <a:effectRef idx="0">
            <a:scrgbClr r="0" g="0" b="0"/>
          </a:effectRef>
          <a:fontRef idx="none"/>
        </p:style>
      </p:cxnSp>
      <p:cxnSp>
        <p:nvCxnSpPr>
          <p:cNvPr id="61" name="Connecteur droit avec flèche 60">
            <a:extLst>
              <a:ext uri="{FF2B5EF4-FFF2-40B4-BE49-F238E27FC236}">
                <a16:creationId xmlns:a16="http://schemas.microsoft.com/office/drawing/2014/main" id="{9DABC199-F636-8187-98DF-97E9A0508CFA}"/>
              </a:ext>
            </a:extLst>
          </p:cNvPr>
          <p:cNvCxnSpPr>
            <a:cxnSpLocks/>
          </p:cNvCxnSpPr>
          <p:nvPr/>
        </p:nvCxnSpPr>
        <p:spPr>
          <a:xfrm>
            <a:off x="8981819" y="2453502"/>
            <a:ext cx="0" cy="1230992"/>
          </a:xfrm>
          <a:prstGeom prst="straightConnector1">
            <a:avLst/>
          </a:prstGeom>
          <a:noFill/>
          <a:ln w="3175" cap="flat">
            <a:solidFill>
              <a:schemeClr val="accent1"/>
            </a:solidFill>
            <a:prstDash val="solid"/>
            <a:round/>
            <a:tailEnd type="oval"/>
          </a:ln>
          <a:effectLst/>
          <a:sp3d/>
        </p:spPr>
        <p:style>
          <a:lnRef idx="0">
            <a:scrgbClr r="0" g="0" b="0"/>
          </a:lnRef>
          <a:fillRef idx="0">
            <a:scrgbClr r="0" g="0" b="0"/>
          </a:fillRef>
          <a:effectRef idx="0">
            <a:scrgbClr r="0" g="0" b="0"/>
          </a:effectRef>
          <a:fontRef idx="none"/>
        </p:style>
      </p:cxnSp>
      <p:sp>
        <p:nvSpPr>
          <p:cNvPr id="3" name="Espace réservé du numéro de diapositive 2">
            <a:extLst>
              <a:ext uri="{FF2B5EF4-FFF2-40B4-BE49-F238E27FC236}">
                <a16:creationId xmlns:a16="http://schemas.microsoft.com/office/drawing/2014/main" id="{737036A7-F402-4AB3-07D3-91364A83C570}"/>
              </a:ext>
            </a:extLst>
          </p:cNvPr>
          <p:cNvSpPr>
            <a:spLocks noGrp="1"/>
          </p:cNvSpPr>
          <p:nvPr>
            <p:ph type="sldNum" sz="quarter" idx="10"/>
          </p:nvPr>
        </p:nvSpPr>
        <p:spPr/>
        <p:txBody>
          <a:bodyPr/>
          <a:lstStyle/>
          <a:p>
            <a:fld id="{86CB4B4D-7CA3-9044-876B-883B54F8677D}" type="slidenum">
              <a:rPr lang="fr-FR" smtClean="0"/>
              <a:pPr/>
              <a:t>3</a:t>
            </a:fld>
            <a:endParaRPr lang="fr-FR"/>
          </a:p>
        </p:txBody>
      </p:sp>
      <p:sp>
        <p:nvSpPr>
          <p:cNvPr id="5" name="object 25">
            <a:extLst>
              <a:ext uri="{FF2B5EF4-FFF2-40B4-BE49-F238E27FC236}">
                <a16:creationId xmlns:a16="http://schemas.microsoft.com/office/drawing/2014/main" id="{3EEC9695-39BA-E14D-962B-A1BD3B09BE62}"/>
              </a:ext>
            </a:extLst>
          </p:cNvPr>
          <p:cNvSpPr/>
          <p:nvPr/>
        </p:nvSpPr>
        <p:spPr>
          <a:xfrm>
            <a:off x="551264" y="6340087"/>
            <a:ext cx="11089114" cy="1"/>
          </a:xfrm>
          <a:prstGeom prst="line">
            <a:avLst/>
          </a:prstGeom>
          <a:ln w="10470">
            <a:solidFill>
              <a:schemeClr val="accent2"/>
            </a:solidFill>
          </a:ln>
        </p:spPr>
        <p:txBody>
          <a:bodyPr lIns="45719" rIns="45719"/>
          <a:lstStyle/>
          <a:p>
            <a:endParaRPr/>
          </a:p>
        </p:txBody>
      </p:sp>
    </p:spTree>
    <p:extLst>
      <p:ext uri="{BB962C8B-B14F-4D97-AF65-F5344CB8AC3E}">
        <p14:creationId xmlns:p14="http://schemas.microsoft.com/office/powerpoint/2010/main" val="2561736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0D0CC-8AA9-9144-3361-13FD3F95656E}"/>
            </a:ext>
          </a:extLst>
        </p:cNvPr>
        <p:cNvGrpSpPr/>
        <p:nvPr/>
      </p:nvGrpSpPr>
      <p:grpSpPr>
        <a:xfrm>
          <a:off x="0" y="0"/>
          <a:ext cx="0" cy="0"/>
          <a:chOff x="0" y="0"/>
          <a:chExt cx="0" cy="0"/>
        </a:xfrm>
      </p:grpSpPr>
      <p:sp>
        <p:nvSpPr>
          <p:cNvPr id="5" name="Rectangle 2">
            <a:extLst>
              <a:ext uri="{FF2B5EF4-FFF2-40B4-BE49-F238E27FC236}">
                <a16:creationId xmlns:a16="http://schemas.microsoft.com/office/drawing/2014/main" id="{12549677-1F63-4979-073D-C2F4CEBB8ADB}"/>
              </a:ext>
            </a:extLst>
          </p:cNvPr>
          <p:cNvSpPr/>
          <p:nvPr/>
        </p:nvSpPr>
        <p:spPr>
          <a:xfrm>
            <a:off x="1" y="0"/>
            <a:ext cx="6817656" cy="6857997"/>
          </a:xfrm>
          <a:prstGeom prst="rect">
            <a:avLst/>
          </a:prstGeom>
          <a:solidFill>
            <a:schemeClr val="accent2"/>
          </a:solidFill>
          <a:ln w="12700">
            <a:miter lim="400000"/>
          </a:ln>
        </p:spPr>
        <p:txBody>
          <a:bodyPr lIns="45719" rIns="45719" anchor="ctr"/>
          <a:lstStyle/>
          <a:p>
            <a:pPr algn="ctr" defTabSz="685765">
              <a:defRPr sz="1300">
                <a:solidFill>
                  <a:srgbClr val="FFFFFF"/>
                </a:solidFill>
                <a:latin typeface="Calibri"/>
                <a:ea typeface="Calibri"/>
                <a:cs typeface="Calibri"/>
                <a:sym typeface="Calibri"/>
              </a:defRPr>
            </a:pPr>
            <a:endParaRPr>
              <a:latin typeface="Degular" panose="020B0504050503060204" pitchFamily="34" charset="0"/>
            </a:endParaRPr>
          </a:p>
        </p:txBody>
      </p:sp>
      <p:sp>
        <p:nvSpPr>
          <p:cNvPr id="17" name="Espace réservé du numéro de diapositive 16">
            <a:extLst>
              <a:ext uri="{FF2B5EF4-FFF2-40B4-BE49-F238E27FC236}">
                <a16:creationId xmlns:a16="http://schemas.microsoft.com/office/drawing/2014/main" id="{C5644324-133B-C892-3F4F-0D66DBF86AF8}"/>
              </a:ext>
            </a:extLst>
          </p:cNvPr>
          <p:cNvSpPr>
            <a:spLocks noGrp="1"/>
          </p:cNvSpPr>
          <p:nvPr>
            <p:ph type="sldNum" sz="quarter" idx="10"/>
          </p:nvPr>
        </p:nvSpPr>
        <p:spPr/>
        <p:txBody>
          <a:bodyPr/>
          <a:lstStyle/>
          <a:p>
            <a:fld id="{86CB4B4D-7CA3-9044-876B-883B54F8677D}" type="slidenum">
              <a:rPr lang="fr-FR" smtClean="0"/>
              <a:pPr/>
              <a:t>4</a:t>
            </a:fld>
            <a:endParaRPr lang="fr-FR"/>
          </a:p>
        </p:txBody>
      </p:sp>
      <p:sp>
        <p:nvSpPr>
          <p:cNvPr id="4" name="Espace réservé du texte 3">
            <a:extLst>
              <a:ext uri="{FF2B5EF4-FFF2-40B4-BE49-F238E27FC236}">
                <a16:creationId xmlns:a16="http://schemas.microsoft.com/office/drawing/2014/main" id="{82538680-8159-4E89-9AFB-477EB2FE0612}"/>
              </a:ext>
            </a:extLst>
          </p:cNvPr>
          <p:cNvSpPr>
            <a:spLocks noGrp="1"/>
          </p:cNvSpPr>
          <p:nvPr>
            <p:ph type="body" sz="quarter" idx="4294967295"/>
          </p:nvPr>
        </p:nvSpPr>
        <p:spPr>
          <a:xfrm>
            <a:off x="544538" y="1020763"/>
            <a:ext cx="5006950" cy="1181100"/>
          </a:xfrm>
        </p:spPr>
        <p:txBody>
          <a:bodyPr>
            <a:noAutofit/>
          </a:bodyPr>
          <a:lstStyle/>
          <a:p>
            <a:r>
              <a:rPr lang="fr-FR" sz="3600">
                <a:solidFill>
                  <a:srgbClr val="FFFFFF"/>
                </a:solidFill>
                <a:latin typeface="Degular Bold" panose="020B0804050503060204" pitchFamily="34" charset="0"/>
                <a:ea typeface="+mn-ea"/>
                <a:cs typeface="+mn-cs"/>
                <a:sym typeface="Degular Regular"/>
              </a:rPr>
              <a:t>Notre terrain de jeu ?</a:t>
            </a:r>
            <a:br>
              <a:rPr lang="fr-FR" sz="2400">
                <a:solidFill>
                  <a:schemeClr val="accent1"/>
                </a:solidFill>
              </a:rPr>
            </a:br>
            <a:r>
              <a:rPr lang="fr-FR" sz="3600" i="1">
                <a:solidFill>
                  <a:schemeClr val="accent1"/>
                </a:solidFill>
                <a:latin typeface="Brill" panose="020F0602050406030203" pitchFamily="34" charset="0"/>
                <a:ea typeface="Brill" panose="020F0602050406030203" pitchFamily="34" charset="0"/>
              </a:rPr>
              <a:t>Le  challenge !</a:t>
            </a:r>
            <a:endParaRPr lang="fr-FR" sz="2400" i="1">
              <a:solidFill>
                <a:schemeClr val="accent1"/>
              </a:solidFill>
              <a:latin typeface="Brill" panose="020F0602050406030203" pitchFamily="34" charset="0"/>
              <a:ea typeface="Brill" panose="020F0602050406030203" pitchFamily="34" charset="0"/>
            </a:endParaRPr>
          </a:p>
        </p:txBody>
      </p:sp>
      <p:pic>
        <p:nvPicPr>
          <p:cNvPr id="6" name="Image 5" descr="Une image contenant Police, texte, Graphique, capture d’écran&#10;&#10;Description générée automatiquement">
            <a:extLst>
              <a:ext uri="{FF2B5EF4-FFF2-40B4-BE49-F238E27FC236}">
                <a16:creationId xmlns:a16="http://schemas.microsoft.com/office/drawing/2014/main" id="{F2DEFC03-EC5A-7850-4E00-97F3B26D20BF}"/>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b="37084"/>
          <a:stretch/>
        </p:blipFill>
        <p:spPr>
          <a:xfrm>
            <a:off x="551263" y="230371"/>
            <a:ext cx="1762801" cy="379145"/>
          </a:xfrm>
          <a:prstGeom prst="rect">
            <a:avLst/>
          </a:prstGeom>
        </p:spPr>
      </p:pic>
      <p:sp>
        <p:nvSpPr>
          <p:cNvPr id="9" name="Espace réservé du texte 8">
            <a:extLst>
              <a:ext uri="{FF2B5EF4-FFF2-40B4-BE49-F238E27FC236}">
                <a16:creationId xmlns:a16="http://schemas.microsoft.com/office/drawing/2014/main" id="{CEBE2955-B269-08BF-4797-7FE412FCCEB4}"/>
              </a:ext>
            </a:extLst>
          </p:cNvPr>
          <p:cNvSpPr txBox="1">
            <a:spLocks/>
          </p:cNvSpPr>
          <p:nvPr/>
        </p:nvSpPr>
        <p:spPr>
          <a:xfrm>
            <a:off x="7420535" y="6013998"/>
            <a:ext cx="4493560" cy="3655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lnSpcReduction="10000"/>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lnSpc>
                <a:spcPct val="90000"/>
              </a:lnSpc>
            </a:pPr>
            <a:r>
              <a:rPr lang="fr-FR">
                <a:latin typeface="Degular Bold" panose="020B0804050503060204" pitchFamily="34" charset="0"/>
              </a:rPr>
              <a:t>Nous grandissons et continuons à nous diversifier</a:t>
            </a:r>
            <a:br>
              <a:rPr lang="fr-FR">
                <a:latin typeface="Degular Bold" panose="020B0804050503060204" pitchFamily="34" charset="0"/>
              </a:rPr>
            </a:br>
            <a:r>
              <a:rPr lang="fr-FR">
                <a:latin typeface="Degular Bold" panose="020B0804050503060204" pitchFamily="34" charset="0"/>
              </a:rPr>
              <a:t>vers l’industrie, le </a:t>
            </a:r>
            <a:r>
              <a:rPr lang="fr-FR" err="1">
                <a:latin typeface="Degular Bold" panose="020B0804050503060204" pitchFamily="34" charset="0"/>
              </a:rPr>
              <a:t>retail</a:t>
            </a:r>
            <a:r>
              <a:rPr lang="fr-FR">
                <a:latin typeface="Degular Bold" panose="020B0804050503060204" pitchFamily="34" charset="0"/>
              </a:rPr>
              <a:t> ou encore la pharmaceutique.</a:t>
            </a:r>
          </a:p>
        </p:txBody>
      </p:sp>
      <p:pic>
        <p:nvPicPr>
          <p:cNvPr id="11" name="Image 10" descr="Une image contenant Police, texte, logo, Graphique&#10;&#10;Description générée automatiquement">
            <a:extLst>
              <a:ext uri="{FF2B5EF4-FFF2-40B4-BE49-F238E27FC236}">
                <a16:creationId xmlns:a16="http://schemas.microsoft.com/office/drawing/2014/main" id="{D9018A5C-E4EF-8EA6-D46C-D42D7DB0CE32}"/>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722867" y="3989425"/>
            <a:ext cx="843263" cy="227152"/>
          </a:xfrm>
          <a:prstGeom prst="rect">
            <a:avLst/>
          </a:prstGeom>
        </p:spPr>
      </p:pic>
      <p:pic>
        <p:nvPicPr>
          <p:cNvPr id="13" name="Image 12" descr="Une image contenant capture d’écran&#10;&#10;Description générée automatiquement">
            <a:extLst>
              <a:ext uri="{FF2B5EF4-FFF2-40B4-BE49-F238E27FC236}">
                <a16:creationId xmlns:a16="http://schemas.microsoft.com/office/drawing/2014/main" id="{06A82396-1940-CF6E-48B6-07999B0090BC}"/>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706120" y="3096298"/>
            <a:ext cx="876757" cy="150452"/>
          </a:xfrm>
          <a:prstGeom prst="rect">
            <a:avLst/>
          </a:prstGeom>
        </p:spPr>
      </p:pic>
      <p:pic>
        <p:nvPicPr>
          <p:cNvPr id="19" name="Image 18" descr="Une image contenant Graphique, graphisme, Police, Caractère coloré&#10;&#10;Description générée automatiquement">
            <a:extLst>
              <a:ext uri="{FF2B5EF4-FFF2-40B4-BE49-F238E27FC236}">
                <a16:creationId xmlns:a16="http://schemas.microsoft.com/office/drawing/2014/main" id="{6F675C97-FA81-90F4-BC83-753FFE8D74E4}"/>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69621" y="3500766"/>
            <a:ext cx="342512" cy="237189"/>
          </a:xfrm>
          <a:prstGeom prst="rect">
            <a:avLst/>
          </a:prstGeom>
        </p:spPr>
      </p:pic>
      <p:pic>
        <p:nvPicPr>
          <p:cNvPr id="25" name="Image 24" descr="Une image contenant Police, Graphique, logo, graphisme&#10;&#10;Description générée automatiquement">
            <a:extLst>
              <a:ext uri="{FF2B5EF4-FFF2-40B4-BE49-F238E27FC236}">
                <a16:creationId xmlns:a16="http://schemas.microsoft.com/office/drawing/2014/main" id="{BEDB397F-4500-8A6B-BCAF-F2F80FD2ECE4}"/>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950780" y="3508738"/>
            <a:ext cx="855570" cy="221245"/>
          </a:xfrm>
          <a:prstGeom prst="rect">
            <a:avLst/>
          </a:prstGeom>
        </p:spPr>
      </p:pic>
      <p:pic>
        <p:nvPicPr>
          <p:cNvPr id="35" name="Image 34" descr="Une image contenant Graphique, Police, logo, graphisme&#10;&#10;Description générée automatiquement">
            <a:extLst>
              <a:ext uri="{FF2B5EF4-FFF2-40B4-BE49-F238E27FC236}">
                <a16:creationId xmlns:a16="http://schemas.microsoft.com/office/drawing/2014/main" id="{C28069D4-99D1-413E-430C-1A60C10ABEF0}"/>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rcRect l="17785" t="20975" r="17730" b="24704"/>
          <a:stretch/>
        </p:blipFill>
        <p:spPr>
          <a:xfrm>
            <a:off x="2857901" y="3418669"/>
            <a:ext cx="793983" cy="401382"/>
          </a:xfrm>
          <a:prstGeom prst="rect">
            <a:avLst/>
          </a:prstGeom>
        </p:spPr>
      </p:pic>
      <p:pic>
        <p:nvPicPr>
          <p:cNvPr id="45" name="Image 44" descr="Une image contenant Graphique, Police, graphisme, typographie&#10;&#10;Description générée automatiquement">
            <a:extLst>
              <a:ext uri="{FF2B5EF4-FFF2-40B4-BE49-F238E27FC236}">
                <a16:creationId xmlns:a16="http://schemas.microsoft.com/office/drawing/2014/main" id="{826E8076-5E57-2F5A-7EFE-6FD7C5E81063}"/>
              </a:ext>
            </a:extLst>
          </p:cNvPr>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747507" y="3542133"/>
            <a:ext cx="793983" cy="154454"/>
          </a:xfrm>
          <a:prstGeom prst="rect">
            <a:avLst/>
          </a:prstGeom>
        </p:spPr>
      </p:pic>
      <p:pic>
        <p:nvPicPr>
          <p:cNvPr id="58" name="Image 57" descr="Une image contenant cercle, capture d’écran, astronomie&#10;&#10;Description générée automatiquement">
            <a:extLst>
              <a:ext uri="{FF2B5EF4-FFF2-40B4-BE49-F238E27FC236}">
                <a16:creationId xmlns:a16="http://schemas.microsoft.com/office/drawing/2014/main" id="{45641443-A70D-B678-1ACC-91B7A78227DC}"/>
              </a:ext>
            </a:extLst>
          </p:cNvPr>
          <p:cNvPicPr>
            <a:picLocks noChangeAspect="1"/>
          </p:cNvPicPr>
          <p:nvPr/>
        </p:nvPicPr>
        <p:blipFill>
          <a:blip r:embed="rId16" cstate="print">
            <a:extLst>
              <a:ext uri="{BEBA8EAE-BF5A-486C-A8C5-ECC9F3942E4B}">
                <a14:imgProps xmlns:a14="http://schemas.microsoft.com/office/drawing/2010/main">
                  <a14:imgLayer r:embed="rId1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69166" y="3092843"/>
            <a:ext cx="943422" cy="157363"/>
          </a:xfrm>
          <a:prstGeom prst="rect">
            <a:avLst/>
          </a:prstGeom>
        </p:spPr>
      </p:pic>
      <p:pic>
        <p:nvPicPr>
          <p:cNvPr id="60" name="Image 59" descr="Une image contenant Police, texte, Graphique, logo&#10;&#10;Description générée automatiquement">
            <a:extLst>
              <a:ext uri="{FF2B5EF4-FFF2-40B4-BE49-F238E27FC236}">
                <a16:creationId xmlns:a16="http://schemas.microsoft.com/office/drawing/2014/main" id="{9B469063-7DE8-CDAE-16AF-894D65CAE40B}"/>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845968" y="3001139"/>
            <a:ext cx="817849" cy="340770"/>
          </a:xfrm>
          <a:prstGeom prst="rect">
            <a:avLst/>
          </a:prstGeom>
        </p:spPr>
      </p:pic>
      <p:pic>
        <p:nvPicPr>
          <p:cNvPr id="8" name="Image 7" descr="Une image contenant étoile, art, Graphique&#10;&#10;Description générée automatiquement">
            <a:extLst>
              <a:ext uri="{FF2B5EF4-FFF2-40B4-BE49-F238E27FC236}">
                <a16:creationId xmlns:a16="http://schemas.microsoft.com/office/drawing/2014/main" id="{4CBA5CB6-25A2-0FCD-865C-8342454FAE2C}"/>
              </a:ext>
            </a:extLst>
          </p:cNvPr>
          <p:cNvPicPr>
            <a:picLocks noChangeAspect="1"/>
          </p:cNvPicPr>
          <p:nvPr/>
        </p:nvPicPr>
        <p:blipFill>
          <a:blip r:embed="rId19" cstate="print">
            <a:extLst>
              <a:ext uri="{BEBA8EAE-BF5A-486C-A8C5-ECC9F3942E4B}">
                <a14:imgProps xmlns:a14="http://schemas.microsoft.com/office/drawing/2010/main">
                  <a14:imgLayer r:embed="rId2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989856" y="3016688"/>
            <a:ext cx="777418" cy="309672"/>
          </a:xfrm>
          <a:prstGeom prst="rect">
            <a:avLst/>
          </a:prstGeom>
        </p:spPr>
      </p:pic>
      <p:pic>
        <p:nvPicPr>
          <p:cNvPr id="20" name="Image 19" descr="Une image contenant noir, obscurité&#10;&#10;Description générée automatiquement">
            <a:extLst>
              <a:ext uri="{FF2B5EF4-FFF2-40B4-BE49-F238E27FC236}">
                <a16:creationId xmlns:a16="http://schemas.microsoft.com/office/drawing/2014/main" id="{FA94E96B-1DF0-E9A1-8F18-CA55749EECF0}"/>
              </a:ext>
            </a:extLst>
          </p:cNvPr>
          <p:cNvPicPr>
            <a:picLocks noChangeAspect="1"/>
          </p:cNvPicPr>
          <p:nvPr/>
        </p:nvPicPr>
        <p:blipFill rotWithShape="1">
          <a:blip r:embed="rId21" cstate="print">
            <a:extLst>
              <a:ext uri="{BEBA8EAE-BF5A-486C-A8C5-ECC9F3942E4B}">
                <a14:imgProps xmlns:a14="http://schemas.microsoft.com/office/drawing/2010/main">
                  <a14:imgLayer r:embed="rId22">
                    <a14:imgEffect>
                      <a14:brightnessContrast bright="100000"/>
                    </a14:imgEffect>
                  </a14:imgLayer>
                </a14:imgProps>
              </a:ext>
              <a:ext uri="{28A0092B-C50C-407E-A947-70E740481C1C}">
                <a14:useLocalDpi xmlns:a14="http://schemas.microsoft.com/office/drawing/2010/main" val="0"/>
              </a:ext>
            </a:extLst>
          </a:blip>
          <a:srcRect t="31806" b="45388"/>
          <a:stretch/>
        </p:blipFill>
        <p:spPr>
          <a:xfrm>
            <a:off x="581902" y="3998325"/>
            <a:ext cx="917950" cy="209352"/>
          </a:xfrm>
          <a:prstGeom prst="rect">
            <a:avLst/>
          </a:prstGeom>
        </p:spPr>
      </p:pic>
      <p:pic>
        <p:nvPicPr>
          <p:cNvPr id="23" name="Image 22" descr="Une image contenant Police, texte, Graphique, graphisme&#10;&#10;Description générée automatiquement">
            <a:extLst>
              <a:ext uri="{FF2B5EF4-FFF2-40B4-BE49-F238E27FC236}">
                <a16:creationId xmlns:a16="http://schemas.microsoft.com/office/drawing/2014/main" id="{9BAE8778-F37B-9275-8F94-B4755FDE7CA9}"/>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778692" y="3924426"/>
            <a:ext cx="952401" cy="357150"/>
          </a:xfrm>
          <a:prstGeom prst="rect">
            <a:avLst/>
          </a:prstGeom>
        </p:spPr>
      </p:pic>
      <p:pic>
        <p:nvPicPr>
          <p:cNvPr id="26" name="Image 25" descr="Une image contenant cercle, Police, Graphique, logo&#10;&#10;Description générée automatiquement">
            <a:extLst>
              <a:ext uri="{FF2B5EF4-FFF2-40B4-BE49-F238E27FC236}">
                <a16:creationId xmlns:a16="http://schemas.microsoft.com/office/drawing/2014/main" id="{8F62C622-9C56-523A-3926-647256B4EFAB}"/>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033718" y="3958165"/>
            <a:ext cx="689695" cy="289672"/>
          </a:xfrm>
          <a:prstGeom prst="rect">
            <a:avLst/>
          </a:prstGeom>
        </p:spPr>
      </p:pic>
      <p:pic>
        <p:nvPicPr>
          <p:cNvPr id="30" name="Image 29" descr="Une image contenant texte, Police, capture d’écran, carte de visite&#10;&#10;Description générée automatiquement">
            <a:extLst>
              <a:ext uri="{FF2B5EF4-FFF2-40B4-BE49-F238E27FC236}">
                <a16:creationId xmlns:a16="http://schemas.microsoft.com/office/drawing/2014/main" id="{42B0DC07-CB83-4D57-AEE9-895BA449A551}"/>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t="15123" r="54952"/>
          <a:stretch/>
        </p:blipFill>
        <p:spPr>
          <a:xfrm>
            <a:off x="776230" y="4532895"/>
            <a:ext cx="529294" cy="340585"/>
          </a:xfrm>
          <a:prstGeom prst="rect">
            <a:avLst/>
          </a:prstGeom>
        </p:spPr>
      </p:pic>
      <p:pic>
        <p:nvPicPr>
          <p:cNvPr id="10" name="Image 9" descr="Une image contenant Graphique, Police, graphisme, logo&#10;&#10;Description générée automatiquement">
            <a:extLst>
              <a:ext uri="{FF2B5EF4-FFF2-40B4-BE49-F238E27FC236}">
                <a16:creationId xmlns:a16="http://schemas.microsoft.com/office/drawing/2014/main" id="{4E61EDAD-F703-D905-5863-BCCDBEA277D3}"/>
              </a:ext>
            </a:extLst>
          </p:cNvPr>
          <p:cNvPicPr>
            <a:picLocks noChangeAspect="1"/>
          </p:cNvPicPr>
          <p:nvPr/>
        </p:nvPicPr>
        <p:blipFill>
          <a:blip r:embed="rId26" cstate="print">
            <a:extLst>
              <a:ext uri="{BEBA8EAE-BF5A-486C-A8C5-ECC9F3942E4B}">
                <a14:imgProps xmlns:a14="http://schemas.microsoft.com/office/drawing/2010/main">
                  <a14:imgLayer r:embed="rId2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972928" y="4575202"/>
            <a:ext cx="563929" cy="255971"/>
          </a:xfrm>
          <a:prstGeom prst="rect">
            <a:avLst/>
          </a:prstGeom>
        </p:spPr>
      </p:pic>
      <p:pic>
        <p:nvPicPr>
          <p:cNvPr id="14" name="Image 13" descr="Une image contenant Police, texte, Graphique, logo&#10;&#10;Description générée automatiquement">
            <a:extLst>
              <a:ext uri="{FF2B5EF4-FFF2-40B4-BE49-F238E27FC236}">
                <a16:creationId xmlns:a16="http://schemas.microsoft.com/office/drawing/2014/main" id="{45C5E059-039B-EC9D-ED1F-CE803308C334}"/>
              </a:ext>
            </a:extLst>
          </p:cNvPr>
          <p:cNvPicPr>
            <a:picLocks noChangeAspect="1"/>
          </p:cNvPicPr>
          <p:nvPr/>
        </p:nvPicPr>
        <p:blipFill>
          <a:blip r:embed="rId28" cstate="print">
            <a:extLst>
              <a:ext uri="{BEBA8EAE-BF5A-486C-A8C5-ECC9F3942E4B}">
                <a14:imgProps xmlns:a14="http://schemas.microsoft.com/office/drawing/2010/main">
                  <a14:imgLayer r:embed="rId2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165898" y="3944211"/>
            <a:ext cx="563929" cy="317581"/>
          </a:xfrm>
          <a:prstGeom prst="rect">
            <a:avLst/>
          </a:prstGeom>
        </p:spPr>
      </p:pic>
      <p:pic>
        <p:nvPicPr>
          <p:cNvPr id="16" name="Image 15" descr="Une image contenant texte, Police, Graphique, logo&#10;&#10;Description générée automatiquement">
            <a:extLst>
              <a:ext uri="{FF2B5EF4-FFF2-40B4-BE49-F238E27FC236}">
                <a16:creationId xmlns:a16="http://schemas.microsoft.com/office/drawing/2014/main" id="{E73E5ECB-04E6-846A-2FE0-1748C4FEEB58}"/>
              </a:ext>
            </a:extLst>
          </p:cNvPr>
          <p:cNvPicPr>
            <a:picLocks noChangeAspect="1"/>
          </p:cNvPicPr>
          <p:nvPr/>
        </p:nvPicPr>
        <p:blipFill rotWithShape="1">
          <a:blip r:embed="rId30" cstate="print">
            <a:extLst>
              <a:ext uri="{BEBA8EAE-BF5A-486C-A8C5-ECC9F3942E4B}">
                <a14:imgProps xmlns:a14="http://schemas.microsoft.com/office/drawing/2010/main">
                  <a14:imgLayer r:embed="rId31">
                    <a14:imgEffect>
                      <a14:brightnessContrast bright="100000"/>
                    </a14:imgEffect>
                  </a14:imgLayer>
                </a14:imgProps>
              </a:ext>
              <a:ext uri="{28A0092B-C50C-407E-A947-70E740481C1C}">
                <a14:useLocalDpi xmlns:a14="http://schemas.microsoft.com/office/drawing/2010/main" val="0"/>
              </a:ext>
            </a:extLst>
          </a:blip>
          <a:srcRect l="9754" t="25784" r="6447" b="20940"/>
          <a:stretch/>
        </p:blipFill>
        <p:spPr>
          <a:xfrm>
            <a:off x="1722767" y="4532895"/>
            <a:ext cx="843463" cy="340585"/>
          </a:xfrm>
          <a:prstGeom prst="rect">
            <a:avLst/>
          </a:prstGeom>
        </p:spPr>
      </p:pic>
      <p:pic>
        <p:nvPicPr>
          <p:cNvPr id="22" name="Image 21" descr="Une image contenant Graphique, Police, graphisme, texte&#10;&#10;Description générée automatiquement">
            <a:extLst>
              <a:ext uri="{FF2B5EF4-FFF2-40B4-BE49-F238E27FC236}">
                <a16:creationId xmlns:a16="http://schemas.microsoft.com/office/drawing/2014/main" id="{B5BF8692-B87E-7672-CB6A-230B5D08F76C}"/>
              </a:ext>
            </a:extLst>
          </p:cNvPr>
          <p:cNvPicPr>
            <a:picLocks noChangeAspect="1"/>
          </p:cNvPicPr>
          <p:nvPr/>
        </p:nvPicPr>
        <p:blipFill>
          <a:blip r:embed="rId32" cstate="print">
            <a:extLst>
              <a:ext uri="{BEBA8EAE-BF5A-486C-A8C5-ECC9F3942E4B}">
                <a14:imgProps xmlns:a14="http://schemas.microsoft.com/office/drawing/2010/main">
                  <a14:imgLayer r:embed="rId3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232732" y="3022009"/>
            <a:ext cx="430260" cy="299031"/>
          </a:xfrm>
          <a:prstGeom prst="rect">
            <a:avLst/>
          </a:prstGeom>
        </p:spPr>
      </p:pic>
      <p:pic>
        <p:nvPicPr>
          <p:cNvPr id="27" name="Image 26" descr="Une image contenant Graphique, texte, logo, Police&#10;&#10;Description générée automatiquement">
            <a:extLst>
              <a:ext uri="{FF2B5EF4-FFF2-40B4-BE49-F238E27FC236}">
                <a16:creationId xmlns:a16="http://schemas.microsoft.com/office/drawing/2014/main" id="{8D3DEA02-952D-3F51-8FE7-7B6A9ED9FF85}"/>
              </a:ext>
            </a:extLst>
          </p:cNvPr>
          <p:cNvPicPr>
            <a:picLocks noChangeAspect="1"/>
          </p:cNvPicPr>
          <p:nvPr/>
        </p:nvPicPr>
        <p:blipFill rotWithShape="1">
          <a:blip r:embed="rId34" cstate="print">
            <a:extLst>
              <a:ext uri="{28A0092B-C50C-407E-A947-70E740481C1C}">
                <a14:useLocalDpi xmlns:a14="http://schemas.microsoft.com/office/drawing/2010/main" val="0"/>
              </a:ext>
            </a:extLst>
          </a:blip>
          <a:srcRect l="10122" r="13698"/>
          <a:stretch/>
        </p:blipFill>
        <p:spPr>
          <a:xfrm>
            <a:off x="5064473" y="3418088"/>
            <a:ext cx="766778" cy="402545"/>
          </a:xfrm>
          <a:prstGeom prst="rect">
            <a:avLst/>
          </a:prstGeom>
        </p:spPr>
      </p:pic>
      <p:cxnSp>
        <p:nvCxnSpPr>
          <p:cNvPr id="3" name="Connecteur droit 2">
            <a:extLst>
              <a:ext uri="{FF2B5EF4-FFF2-40B4-BE49-F238E27FC236}">
                <a16:creationId xmlns:a16="http://schemas.microsoft.com/office/drawing/2014/main" id="{965772C8-3E1E-3436-93BA-63FCE28C9484}"/>
              </a:ext>
            </a:extLst>
          </p:cNvPr>
          <p:cNvCxnSpPr>
            <a:cxnSpLocks/>
          </p:cNvCxnSpPr>
          <p:nvPr/>
        </p:nvCxnSpPr>
        <p:spPr>
          <a:xfrm>
            <a:off x="7309562" y="5935762"/>
            <a:ext cx="0" cy="443753"/>
          </a:xfrm>
          <a:prstGeom prst="line">
            <a:avLst/>
          </a:prstGeom>
          <a:noFill/>
          <a:ln w="3175" cap="flat">
            <a:solidFill>
              <a:schemeClr val="accent1"/>
            </a:solidFill>
            <a:prstDash val="solid"/>
            <a:round/>
          </a:ln>
          <a:effectLst/>
        </p:spPr>
        <p:style>
          <a:lnRef idx="0">
            <a:scrgbClr r="0" g="0" b="0"/>
          </a:lnRef>
          <a:fillRef idx="0">
            <a:scrgbClr r="0" g="0" b="0"/>
          </a:fillRef>
          <a:effectRef idx="0">
            <a:scrgbClr r="0" g="0" b="0"/>
          </a:effectRef>
          <a:fontRef idx="none"/>
        </p:style>
      </p:cxnSp>
      <p:sp>
        <p:nvSpPr>
          <p:cNvPr id="31" name="Espace réservé du texte 6">
            <a:extLst>
              <a:ext uri="{FF2B5EF4-FFF2-40B4-BE49-F238E27FC236}">
                <a16:creationId xmlns:a16="http://schemas.microsoft.com/office/drawing/2014/main" id="{76F64AFE-AF4E-2FB8-5E41-6AF6D0B2DB91}"/>
              </a:ext>
            </a:extLst>
          </p:cNvPr>
          <p:cNvSpPr txBox="1">
            <a:spLocks/>
          </p:cNvSpPr>
          <p:nvPr/>
        </p:nvSpPr>
        <p:spPr>
          <a:xfrm>
            <a:off x="7369228" y="3092843"/>
            <a:ext cx="1589759" cy="10676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marL="266700" indent="-266700" hangingPunct="1">
              <a:lnSpc>
                <a:spcPct val="90000"/>
              </a:lnSpc>
              <a:spcAft>
                <a:spcPts val="600"/>
              </a:spcAft>
              <a:buClr>
                <a:schemeClr val="accent1"/>
              </a:buClr>
              <a:buFont typeface="Arial" panose="020B0604020202020204" pitchFamily="34" charset="0"/>
              <a:buChar char="•"/>
            </a:pPr>
            <a:r>
              <a:rPr lang="fr-FR" sz="1500" dirty="0">
                <a:latin typeface="+mn-lt"/>
              </a:rPr>
              <a:t>Front Office</a:t>
            </a:r>
          </a:p>
          <a:p>
            <a:pPr marL="266700" indent="-266700" hangingPunct="1">
              <a:lnSpc>
                <a:spcPct val="90000"/>
              </a:lnSpc>
              <a:spcAft>
                <a:spcPts val="600"/>
              </a:spcAft>
              <a:buClr>
                <a:schemeClr val="accent1"/>
              </a:buClr>
              <a:buFont typeface="Arial" panose="020B0604020202020204" pitchFamily="34" charset="0"/>
              <a:buChar char="•"/>
            </a:pPr>
            <a:r>
              <a:rPr lang="fr-FR" sz="1500" dirty="0">
                <a:latin typeface="+mn-lt"/>
              </a:rPr>
              <a:t>Risques </a:t>
            </a:r>
          </a:p>
          <a:p>
            <a:pPr marL="266700" indent="-266700" hangingPunct="1">
              <a:lnSpc>
                <a:spcPct val="90000"/>
              </a:lnSpc>
              <a:spcAft>
                <a:spcPts val="600"/>
              </a:spcAft>
              <a:buClr>
                <a:schemeClr val="accent1"/>
              </a:buClr>
              <a:buFont typeface="Arial" panose="020B0604020202020204" pitchFamily="34" charset="0"/>
              <a:buChar char="•"/>
            </a:pPr>
            <a:r>
              <a:rPr lang="fr-FR" sz="1500" dirty="0">
                <a:latin typeface="+mn-lt"/>
              </a:rPr>
              <a:t>Finances</a:t>
            </a:r>
          </a:p>
          <a:p>
            <a:pPr marL="266700" indent="-266700" hangingPunct="1">
              <a:lnSpc>
                <a:spcPct val="90000"/>
              </a:lnSpc>
              <a:spcAft>
                <a:spcPts val="600"/>
              </a:spcAft>
              <a:buClr>
                <a:schemeClr val="accent1"/>
              </a:buClr>
              <a:buFont typeface="Arial" panose="020B0604020202020204" pitchFamily="34" charset="0"/>
              <a:buChar char="•"/>
            </a:pPr>
            <a:r>
              <a:rPr lang="fr-FR" sz="1500" dirty="0">
                <a:latin typeface="+mn-lt"/>
              </a:rPr>
              <a:t>Opérations </a:t>
            </a:r>
          </a:p>
        </p:txBody>
      </p:sp>
      <p:sp>
        <p:nvSpPr>
          <p:cNvPr id="33" name="object 25">
            <a:extLst>
              <a:ext uri="{FF2B5EF4-FFF2-40B4-BE49-F238E27FC236}">
                <a16:creationId xmlns:a16="http://schemas.microsoft.com/office/drawing/2014/main" id="{ADC73B2D-AF8D-B966-29CF-C2DF471E0983}"/>
              </a:ext>
            </a:extLst>
          </p:cNvPr>
          <p:cNvSpPr/>
          <p:nvPr/>
        </p:nvSpPr>
        <p:spPr>
          <a:xfrm>
            <a:off x="1820519" y="2639423"/>
            <a:ext cx="4089463" cy="0"/>
          </a:xfrm>
          <a:prstGeom prst="line">
            <a:avLst/>
          </a:prstGeom>
          <a:ln w="3175">
            <a:solidFill>
              <a:schemeClr val="accent1"/>
            </a:solidFill>
          </a:ln>
        </p:spPr>
        <p:txBody>
          <a:bodyPr lIns="45719" rIns="45719"/>
          <a:lstStyle/>
          <a:p>
            <a:endParaRPr/>
          </a:p>
        </p:txBody>
      </p:sp>
      <p:sp>
        <p:nvSpPr>
          <p:cNvPr id="39" name="Espace réservé du texte 6">
            <a:extLst>
              <a:ext uri="{FF2B5EF4-FFF2-40B4-BE49-F238E27FC236}">
                <a16:creationId xmlns:a16="http://schemas.microsoft.com/office/drawing/2014/main" id="{6BEC38A3-78A4-446C-1A03-61B99B27A12D}"/>
              </a:ext>
            </a:extLst>
          </p:cNvPr>
          <p:cNvSpPr txBox="1">
            <a:spLocks/>
          </p:cNvSpPr>
          <p:nvPr/>
        </p:nvSpPr>
        <p:spPr>
          <a:xfrm>
            <a:off x="551264" y="2493637"/>
            <a:ext cx="2313276" cy="3404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r>
              <a:rPr lang="fr-FR" sz="1800">
                <a:solidFill>
                  <a:schemeClr val="bg1"/>
                </a:solidFill>
              </a:rPr>
              <a:t>Nos clients :</a:t>
            </a:r>
            <a:endParaRPr lang="fr-FR" sz="1800">
              <a:solidFill>
                <a:schemeClr val="bg1"/>
              </a:solidFill>
              <a:latin typeface="Brill" panose="020F0602050406030203" pitchFamily="34" charset="0"/>
              <a:ea typeface="Brill" panose="020F0602050406030203" pitchFamily="34" charset="0"/>
            </a:endParaRPr>
          </a:p>
        </p:txBody>
      </p:sp>
      <p:sp>
        <p:nvSpPr>
          <p:cNvPr id="43" name="object 25">
            <a:extLst>
              <a:ext uri="{FF2B5EF4-FFF2-40B4-BE49-F238E27FC236}">
                <a16:creationId xmlns:a16="http://schemas.microsoft.com/office/drawing/2014/main" id="{6F2545B0-D50E-AD67-3C0A-BE4EB305EB18}"/>
              </a:ext>
            </a:extLst>
          </p:cNvPr>
          <p:cNvSpPr/>
          <p:nvPr/>
        </p:nvSpPr>
        <p:spPr>
          <a:xfrm>
            <a:off x="8927061" y="2639423"/>
            <a:ext cx="2682022" cy="0"/>
          </a:xfrm>
          <a:prstGeom prst="line">
            <a:avLst/>
          </a:prstGeom>
          <a:ln w="3175">
            <a:solidFill>
              <a:schemeClr val="accent1"/>
            </a:solidFill>
          </a:ln>
        </p:spPr>
        <p:txBody>
          <a:bodyPr lIns="45719" rIns="45719"/>
          <a:lstStyle/>
          <a:p>
            <a:endParaRPr/>
          </a:p>
        </p:txBody>
      </p:sp>
      <p:sp>
        <p:nvSpPr>
          <p:cNvPr id="49" name="Espace réservé du texte 6">
            <a:extLst>
              <a:ext uri="{FF2B5EF4-FFF2-40B4-BE49-F238E27FC236}">
                <a16:creationId xmlns:a16="http://schemas.microsoft.com/office/drawing/2014/main" id="{846BEA07-A360-6579-DD86-33D461DAD240}"/>
              </a:ext>
            </a:extLst>
          </p:cNvPr>
          <p:cNvSpPr txBox="1">
            <a:spLocks/>
          </p:cNvSpPr>
          <p:nvPr/>
        </p:nvSpPr>
        <p:spPr>
          <a:xfrm>
            <a:off x="7353997" y="2493637"/>
            <a:ext cx="2313276" cy="3404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r>
              <a:rPr lang="fr-FR" sz="1800"/>
              <a:t>Les Directions : </a:t>
            </a:r>
            <a:endParaRPr lang="fr-FR" sz="1800">
              <a:latin typeface="Brill" panose="020F0602050406030203" pitchFamily="34" charset="0"/>
              <a:ea typeface="Brill" panose="020F0602050406030203" pitchFamily="34" charset="0"/>
            </a:endParaRPr>
          </a:p>
        </p:txBody>
      </p:sp>
      <p:sp>
        <p:nvSpPr>
          <p:cNvPr id="61" name="Espace réservé du texte 6">
            <a:extLst>
              <a:ext uri="{FF2B5EF4-FFF2-40B4-BE49-F238E27FC236}">
                <a16:creationId xmlns:a16="http://schemas.microsoft.com/office/drawing/2014/main" id="{F6B84B8D-9FEC-6022-55E8-605EE19AF28E}"/>
              </a:ext>
            </a:extLst>
          </p:cNvPr>
          <p:cNvSpPr txBox="1">
            <a:spLocks/>
          </p:cNvSpPr>
          <p:nvPr/>
        </p:nvSpPr>
        <p:spPr>
          <a:xfrm>
            <a:off x="544538" y="5330981"/>
            <a:ext cx="2428390" cy="102643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marL="266700" indent="-266700" hangingPunct="1">
              <a:lnSpc>
                <a:spcPct val="80000"/>
              </a:lnSpc>
              <a:spcAft>
                <a:spcPts val="600"/>
              </a:spcAft>
              <a:buClr>
                <a:schemeClr val="accent1"/>
              </a:buClr>
              <a:buFont typeface="Arial" panose="020B0604020202020204" pitchFamily="34" charset="0"/>
              <a:buChar char="•"/>
            </a:pPr>
            <a:r>
              <a:rPr lang="fr-FR">
                <a:solidFill>
                  <a:schemeClr val="bg1"/>
                </a:solidFill>
                <a:latin typeface="+mn-lt"/>
              </a:rPr>
              <a:t>Banque d’investissement</a:t>
            </a:r>
          </a:p>
          <a:p>
            <a:pPr marL="266700" indent="-266700" hangingPunct="1">
              <a:lnSpc>
                <a:spcPct val="80000"/>
              </a:lnSpc>
              <a:spcAft>
                <a:spcPts val="600"/>
              </a:spcAft>
              <a:buClr>
                <a:schemeClr val="accent1"/>
              </a:buClr>
              <a:buFont typeface="Arial" panose="020B0604020202020204" pitchFamily="34" charset="0"/>
              <a:buChar char="•"/>
            </a:pPr>
            <a:r>
              <a:rPr lang="fr-FR">
                <a:solidFill>
                  <a:schemeClr val="bg1"/>
                </a:solidFill>
                <a:latin typeface="+mn-lt"/>
              </a:rPr>
              <a:t>Asset Management </a:t>
            </a:r>
            <a:br>
              <a:rPr lang="fr-FR">
                <a:solidFill>
                  <a:schemeClr val="bg1"/>
                </a:solidFill>
                <a:latin typeface="+mn-lt"/>
              </a:rPr>
            </a:br>
            <a:r>
              <a:rPr lang="fr-FR" err="1">
                <a:solidFill>
                  <a:schemeClr val="bg1"/>
                </a:solidFill>
                <a:latin typeface="+mn-lt"/>
              </a:rPr>
              <a:t>Wealth</a:t>
            </a:r>
            <a:r>
              <a:rPr lang="fr-FR">
                <a:solidFill>
                  <a:schemeClr val="bg1"/>
                </a:solidFill>
                <a:latin typeface="+mn-lt"/>
              </a:rPr>
              <a:t> Management</a:t>
            </a:r>
          </a:p>
          <a:p>
            <a:pPr marL="266700" indent="-266700" hangingPunct="1">
              <a:lnSpc>
                <a:spcPct val="80000"/>
              </a:lnSpc>
              <a:spcAft>
                <a:spcPts val="600"/>
              </a:spcAft>
              <a:buClr>
                <a:schemeClr val="accent1"/>
              </a:buClr>
              <a:buFont typeface="Arial" panose="020B0604020202020204" pitchFamily="34" charset="0"/>
              <a:buChar char="•"/>
            </a:pPr>
            <a:r>
              <a:rPr lang="fr-FR">
                <a:solidFill>
                  <a:schemeClr val="bg1"/>
                </a:solidFill>
                <a:latin typeface="+mn-lt"/>
              </a:rPr>
              <a:t>Services Financiers Spécialisés - Dépositaires</a:t>
            </a:r>
          </a:p>
        </p:txBody>
      </p:sp>
      <p:sp>
        <p:nvSpPr>
          <p:cNvPr id="12" name="Espace réservé du texte 6">
            <a:extLst>
              <a:ext uri="{FF2B5EF4-FFF2-40B4-BE49-F238E27FC236}">
                <a16:creationId xmlns:a16="http://schemas.microsoft.com/office/drawing/2014/main" id="{5CD0DC35-E839-5C5F-D27A-91DDDBB0CBC5}"/>
              </a:ext>
            </a:extLst>
          </p:cNvPr>
          <p:cNvSpPr txBox="1">
            <a:spLocks/>
          </p:cNvSpPr>
          <p:nvPr/>
        </p:nvSpPr>
        <p:spPr>
          <a:xfrm>
            <a:off x="9649613" y="3092843"/>
            <a:ext cx="1589759" cy="78290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marL="266700" indent="-266700" hangingPunct="1">
              <a:lnSpc>
                <a:spcPct val="90000"/>
              </a:lnSpc>
              <a:spcAft>
                <a:spcPts val="600"/>
              </a:spcAft>
              <a:buClr>
                <a:schemeClr val="accent1"/>
              </a:buClr>
              <a:buFont typeface="Arial" panose="020B0604020202020204" pitchFamily="34" charset="0"/>
              <a:buChar char="•"/>
            </a:pPr>
            <a:r>
              <a:rPr lang="fr-FR" sz="1500" dirty="0">
                <a:latin typeface="+mn-lt"/>
              </a:rPr>
              <a:t>SI</a:t>
            </a:r>
          </a:p>
          <a:p>
            <a:pPr marL="266700" indent="-266700" hangingPunct="1">
              <a:lnSpc>
                <a:spcPct val="90000"/>
              </a:lnSpc>
              <a:spcAft>
                <a:spcPts val="600"/>
              </a:spcAft>
              <a:buClr>
                <a:schemeClr val="accent1"/>
              </a:buClr>
              <a:buFont typeface="Arial" panose="020B0604020202020204" pitchFamily="34" charset="0"/>
              <a:buChar char="•"/>
            </a:pPr>
            <a:r>
              <a:rPr lang="fr-FR" sz="1500" dirty="0">
                <a:latin typeface="+mn-lt"/>
              </a:rPr>
              <a:t>Marketing</a:t>
            </a:r>
          </a:p>
          <a:p>
            <a:pPr marL="266700" indent="-266700" hangingPunct="1">
              <a:lnSpc>
                <a:spcPct val="90000"/>
              </a:lnSpc>
              <a:spcAft>
                <a:spcPts val="600"/>
              </a:spcAft>
              <a:buClr>
                <a:schemeClr val="accent1"/>
              </a:buClr>
              <a:buFont typeface="Arial" panose="020B0604020202020204" pitchFamily="34" charset="0"/>
              <a:buChar char="•"/>
            </a:pPr>
            <a:r>
              <a:rPr lang="fr-FR" sz="1500" dirty="0">
                <a:latin typeface="+mn-lt"/>
              </a:rPr>
              <a:t>Innovation </a:t>
            </a:r>
          </a:p>
        </p:txBody>
      </p:sp>
      <p:sp>
        <p:nvSpPr>
          <p:cNvPr id="15" name="Espace réservé du texte 6">
            <a:extLst>
              <a:ext uri="{FF2B5EF4-FFF2-40B4-BE49-F238E27FC236}">
                <a16:creationId xmlns:a16="http://schemas.microsoft.com/office/drawing/2014/main" id="{5D346A78-3CFD-8F48-D1EE-2BAC352ECF71}"/>
              </a:ext>
            </a:extLst>
          </p:cNvPr>
          <p:cNvSpPr txBox="1">
            <a:spLocks/>
          </p:cNvSpPr>
          <p:nvPr/>
        </p:nvSpPr>
        <p:spPr>
          <a:xfrm>
            <a:off x="3408829" y="5330981"/>
            <a:ext cx="2408099" cy="6047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marL="266700" indent="-266700" hangingPunct="1">
              <a:lnSpc>
                <a:spcPct val="80000"/>
              </a:lnSpc>
              <a:spcAft>
                <a:spcPts val="600"/>
              </a:spcAft>
              <a:buClr>
                <a:schemeClr val="accent1"/>
              </a:buClr>
              <a:buFont typeface="Arial" panose="020B0604020202020204" pitchFamily="34" charset="0"/>
              <a:buChar char="•"/>
            </a:pPr>
            <a:r>
              <a:rPr lang="fr-FR">
                <a:solidFill>
                  <a:schemeClr val="bg1"/>
                </a:solidFill>
                <a:latin typeface="+mn-lt"/>
              </a:rPr>
              <a:t>Assurance </a:t>
            </a:r>
          </a:p>
          <a:p>
            <a:pPr marL="266700" indent="-266700" hangingPunct="1">
              <a:lnSpc>
                <a:spcPct val="80000"/>
              </a:lnSpc>
              <a:spcAft>
                <a:spcPts val="600"/>
              </a:spcAft>
              <a:buClr>
                <a:schemeClr val="accent1"/>
              </a:buClr>
              <a:buFont typeface="Arial" panose="020B0604020202020204" pitchFamily="34" charset="0"/>
              <a:buChar char="•"/>
            </a:pPr>
            <a:r>
              <a:rPr lang="fr-FR">
                <a:solidFill>
                  <a:schemeClr val="bg1"/>
                </a:solidFill>
                <a:latin typeface="+mn-lt"/>
              </a:rPr>
              <a:t>Banque commerciale  Banque de </a:t>
            </a:r>
            <a:r>
              <a:rPr lang="fr-FR" err="1">
                <a:solidFill>
                  <a:schemeClr val="bg1"/>
                </a:solidFill>
                <a:latin typeface="+mn-lt"/>
              </a:rPr>
              <a:t>detail</a:t>
            </a:r>
            <a:endParaRPr lang="fr-FR">
              <a:solidFill>
                <a:schemeClr val="bg1"/>
              </a:solidFill>
              <a:latin typeface="+mn-lt"/>
            </a:endParaRPr>
          </a:p>
        </p:txBody>
      </p:sp>
      <p:pic>
        <p:nvPicPr>
          <p:cNvPr id="21" name="Image 20" descr="Une image contenant Police, texte, Graphique, capture d’écran&#10;&#10;Description générée automatiquement">
            <a:extLst>
              <a:ext uri="{FF2B5EF4-FFF2-40B4-BE49-F238E27FC236}">
                <a16:creationId xmlns:a16="http://schemas.microsoft.com/office/drawing/2014/main" id="{CF7498B9-FB02-6CB3-298A-D3392191EB31}"/>
              </a:ext>
            </a:extLst>
          </p:cNvPr>
          <p:cNvPicPr>
            <a:picLocks noChangeAspect="1"/>
          </p:cNvPicPr>
          <p:nvPr/>
        </p:nvPicPr>
        <p:blipFill rotWithShape="1">
          <a:blip r:embed="rId35" cstate="print">
            <a:extLst>
              <a:ext uri="{28A0092B-C50C-407E-A947-70E740481C1C}">
                <a14:useLocalDpi xmlns:a14="http://schemas.microsoft.com/office/drawing/2010/main" val="0"/>
              </a:ext>
            </a:extLst>
          </a:blip>
          <a:srcRect t="71243"/>
          <a:stretch/>
        </p:blipFill>
        <p:spPr>
          <a:xfrm>
            <a:off x="9632761" y="338280"/>
            <a:ext cx="2007617" cy="197362"/>
          </a:xfrm>
          <a:prstGeom prst="rect">
            <a:avLst/>
          </a:prstGeom>
        </p:spPr>
      </p:pic>
    </p:spTree>
    <p:extLst>
      <p:ext uri="{BB962C8B-B14F-4D97-AF65-F5344CB8AC3E}">
        <p14:creationId xmlns:p14="http://schemas.microsoft.com/office/powerpoint/2010/main" val="4176630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617B2-D225-21F8-CC58-8EB4BB107A3A}"/>
            </a:ext>
          </a:extLst>
        </p:cNvPr>
        <p:cNvGrpSpPr/>
        <p:nvPr/>
      </p:nvGrpSpPr>
      <p:grpSpPr>
        <a:xfrm>
          <a:off x="0" y="0"/>
          <a:ext cx="0" cy="0"/>
          <a:chOff x="0" y="0"/>
          <a:chExt cx="0" cy="0"/>
        </a:xfrm>
      </p:grpSpPr>
      <p:pic>
        <p:nvPicPr>
          <p:cNvPr id="10" name="Espace réservé pour une image  9">
            <a:extLst>
              <a:ext uri="{FF2B5EF4-FFF2-40B4-BE49-F238E27FC236}">
                <a16:creationId xmlns:a16="http://schemas.microsoft.com/office/drawing/2014/main" id="{1FAD88E3-EDD9-1AB2-697D-A5DBCBFC163E}"/>
              </a:ext>
            </a:extLst>
          </p:cNvPr>
          <p:cNvPicPr>
            <a:picLocks noGrp="1" noChangeAspect="1"/>
          </p:cNvPicPr>
          <p:nvPr>
            <p:ph type="pic" idx="22"/>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3965" t="74" r="30177" b="74"/>
          <a:stretch/>
        </p:blipFill>
        <p:spPr>
          <a:xfrm flipH="1">
            <a:off x="0" y="0"/>
            <a:ext cx="4724400" cy="6858000"/>
          </a:xfrm>
        </p:spPr>
      </p:pic>
      <p:sp>
        <p:nvSpPr>
          <p:cNvPr id="26" name="Rectangle 12">
            <a:extLst>
              <a:ext uri="{FF2B5EF4-FFF2-40B4-BE49-F238E27FC236}">
                <a16:creationId xmlns:a16="http://schemas.microsoft.com/office/drawing/2014/main" id="{E5A2498A-2CA1-D6E5-4937-376939697540}"/>
              </a:ext>
            </a:extLst>
          </p:cNvPr>
          <p:cNvSpPr/>
          <p:nvPr/>
        </p:nvSpPr>
        <p:spPr>
          <a:xfrm>
            <a:off x="0" y="0"/>
            <a:ext cx="4724400" cy="6870123"/>
          </a:xfrm>
          <a:prstGeom prst="rect">
            <a:avLst/>
          </a:prstGeom>
          <a:solidFill>
            <a:srgbClr val="FFFFFF">
              <a:alpha val="75000"/>
            </a:srgbClr>
          </a:solidFill>
          <a:ln w="12700">
            <a:miter lim="400000"/>
          </a:ln>
        </p:spPr>
        <p:txBody>
          <a:bodyPr lIns="45719" rIns="45719" anchor="ctr"/>
          <a:lstStyle/>
          <a:p>
            <a:pPr algn="ctr">
              <a:defRPr>
                <a:solidFill>
                  <a:srgbClr val="FFFFFF"/>
                </a:solidFill>
              </a:defRPr>
            </a:pPr>
            <a:endParaRPr/>
          </a:p>
        </p:txBody>
      </p:sp>
      <p:sp>
        <p:nvSpPr>
          <p:cNvPr id="3" name="Titre 2">
            <a:extLst>
              <a:ext uri="{FF2B5EF4-FFF2-40B4-BE49-F238E27FC236}">
                <a16:creationId xmlns:a16="http://schemas.microsoft.com/office/drawing/2014/main" id="{D156A81B-29F6-FE7D-68C0-795DE06F7538}"/>
              </a:ext>
            </a:extLst>
          </p:cNvPr>
          <p:cNvSpPr>
            <a:spLocks noGrp="1"/>
          </p:cNvSpPr>
          <p:nvPr>
            <p:ph type="title"/>
          </p:nvPr>
        </p:nvSpPr>
        <p:spPr>
          <a:xfrm>
            <a:off x="5197661" y="424838"/>
            <a:ext cx="6027337" cy="532680"/>
          </a:xfrm>
        </p:spPr>
        <p:txBody>
          <a:bodyPr>
            <a:noAutofit/>
          </a:bodyPr>
          <a:lstStyle/>
          <a:p>
            <a:pPr algn="l">
              <a:lnSpc>
                <a:spcPct val="90000"/>
              </a:lnSpc>
            </a:pPr>
            <a:r>
              <a:rPr lang="fr-FR" sz="3600" i="1">
                <a:solidFill>
                  <a:schemeClr val="accent1"/>
                </a:solidFill>
                <a:latin typeface="Brill" panose="020F0602050406030203" pitchFamily="34" charset="0"/>
                <a:ea typeface="Brill" panose="020F0602050406030203" pitchFamily="34" charset="0"/>
              </a:rPr>
              <a:t>Finance</a:t>
            </a:r>
            <a:r>
              <a:rPr lang="fr-FR"/>
              <a:t>, le pouvoir d’impact. </a:t>
            </a:r>
            <a:endParaRPr lang="fr-FR">
              <a:solidFill>
                <a:schemeClr val="accent1"/>
              </a:solidFill>
              <a:latin typeface="Brill" panose="020F0602050406030203" pitchFamily="34" charset="0"/>
              <a:ea typeface="Brill" panose="020F0602050406030203" pitchFamily="34" charset="0"/>
            </a:endParaRPr>
          </a:p>
        </p:txBody>
      </p:sp>
      <p:sp>
        <p:nvSpPr>
          <p:cNvPr id="18" name="Espace réservé du texte 6">
            <a:extLst>
              <a:ext uri="{FF2B5EF4-FFF2-40B4-BE49-F238E27FC236}">
                <a16:creationId xmlns:a16="http://schemas.microsoft.com/office/drawing/2014/main" id="{41739098-1ADF-6033-991E-2E7847F95409}"/>
              </a:ext>
            </a:extLst>
          </p:cNvPr>
          <p:cNvSpPr txBox="1">
            <a:spLocks/>
          </p:cNvSpPr>
          <p:nvPr/>
        </p:nvSpPr>
        <p:spPr>
          <a:xfrm>
            <a:off x="5243606" y="1383761"/>
            <a:ext cx="5708294" cy="188320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Aft>
                <a:spcPts val="900"/>
              </a:spcAft>
            </a:pPr>
            <a:r>
              <a:rPr lang="fr-FR" sz="1800">
                <a:solidFill>
                  <a:schemeClr val="bg1"/>
                </a:solidFill>
                <a:latin typeface="Degular Bold" panose="020B0804050503060204" pitchFamily="34" charset="0"/>
              </a:rPr>
              <a:t>Nos domaines d’interventions </a:t>
            </a:r>
          </a:p>
          <a:p>
            <a:pPr marL="266700" indent="-266700" hangingPunct="1">
              <a:lnSpc>
                <a:spcPct val="90000"/>
              </a:lnSpc>
              <a:spcAft>
                <a:spcPts val="600"/>
              </a:spcAft>
              <a:buClr>
                <a:schemeClr val="accent1"/>
              </a:buClr>
              <a:buFont typeface="Arial" panose="020B0604020202020204" pitchFamily="34" charset="0"/>
              <a:buChar char="•"/>
            </a:pPr>
            <a:r>
              <a:rPr lang="fr-FR">
                <a:solidFill>
                  <a:schemeClr val="bg1"/>
                </a:solidFill>
                <a:latin typeface="+mn-lt"/>
              </a:rPr>
              <a:t>Analyser et mesurer les risques financiers.</a:t>
            </a:r>
          </a:p>
          <a:p>
            <a:pPr marL="266700" indent="-266700" hangingPunct="1">
              <a:lnSpc>
                <a:spcPct val="90000"/>
              </a:lnSpc>
              <a:spcAft>
                <a:spcPts val="600"/>
              </a:spcAft>
              <a:buClr>
                <a:schemeClr val="accent1"/>
              </a:buClr>
              <a:buFont typeface="Arial" panose="020B0604020202020204" pitchFamily="34" charset="0"/>
              <a:buChar char="•"/>
            </a:pPr>
            <a:r>
              <a:rPr lang="fr-FR">
                <a:solidFill>
                  <a:schemeClr val="bg1"/>
                </a:solidFill>
                <a:latin typeface="+mn-lt"/>
              </a:rPr>
              <a:t>Valoriser les contrats, les produits financiers et anticiper l’évolution</a:t>
            </a:r>
            <a:br>
              <a:rPr lang="fr-FR">
                <a:solidFill>
                  <a:schemeClr val="bg1"/>
                </a:solidFill>
                <a:latin typeface="+mn-lt"/>
              </a:rPr>
            </a:br>
            <a:r>
              <a:rPr lang="fr-FR">
                <a:solidFill>
                  <a:schemeClr val="bg1"/>
                </a:solidFill>
                <a:latin typeface="+mn-lt"/>
              </a:rPr>
              <a:t>des actifs.</a:t>
            </a:r>
          </a:p>
          <a:p>
            <a:pPr marL="266700" indent="-266700" hangingPunct="1">
              <a:lnSpc>
                <a:spcPct val="90000"/>
              </a:lnSpc>
              <a:spcAft>
                <a:spcPts val="600"/>
              </a:spcAft>
              <a:buClr>
                <a:schemeClr val="accent1"/>
              </a:buClr>
              <a:buFont typeface="Arial" panose="020B0604020202020204" pitchFamily="34" charset="0"/>
              <a:buChar char="•"/>
            </a:pPr>
            <a:r>
              <a:rPr lang="fr-FR">
                <a:solidFill>
                  <a:schemeClr val="bg1"/>
                </a:solidFill>
                <a:latin typeface="+mn-lt"/>
              </a:rPr>
              <a:t>Créer des modèles mathématiques et évaluer les instruments financiers.</a:t>
            </a:r>
          </a:p>
          <a:p>
            <a:pPr marL="266700" indent="-266700" hangingPunct="1">
              <a:lnSpc>
                <a:spcPct val="90000"/>
              </a:lnSpc>
              <a:spcAft>
                <a:spcPts val="600"/>
              </a:spcAft>
              <a:buClr>
                <a:schemeClr val="accent1"/>
              </a:buClr>
              <a:buFont typeface="Arial" panose="020B0604020202020204" pitchFamily="34" charset="0"/>
              <a:buChar char="•"/>
            </a:pPr>
            <a:r>
              <a:rPr lang="fr-FR">
                <a:solidFill>
                  <a:schemeClr val="bg1"/>
                </a:solidFill>
                <a:latin typeface="+mn-lt"/>
              </a:rPr>
              <a:t>Appréhender les fluctuations du marché et anticiper leurs évolutions.</a:t>
            </a:r>
          </a:p>
          <a:p>
            <a:pPr marL="266700" indent="-266700" hangingPunct="1">
              <a:lnSpc>
                <a:spcPct val="90000"/>
              </a:lnSpc>
              <a:spcAft>
                <a:spcPts val="600"/>
              </a:spcAft>
              <a:buClr>
                <a:schemeClr val="accent1"/>
              </a:buClr>
              <a:buFont typeface="Arial" panose="020B0604020202020204" pitchFamily="34" charset="0"/>
              <a:buChar char="•"/>
            </a:pPr>
            <a:r>
              <a:rPr lang="fr-FR">
                <a:solidFill>
                  <a:schemeClr val="bg1"/>
                </a:solidFill>
                <a:latin typeface="+mn-lt"/>
              </a:rPr>
              <a:t>Appliquer la réglementation financière sur une variété de classes d’actifs</a:t>
            </a:r>
            <a:r>
              <a:rPr lang="fr-FR" sz="1500">
                <a:solidFill>
                  <a:schemeClr val="bg1"/>
                </a:solidFill>
                <a:latin typeface="+mn-lt"/>
              </a:rPr>
              <a:t>.</a:t>
            </a:r>
          </a:p>
        </p:txBody>
      </p:sp>
      <p:sp>
        <p:nvSpPr>
          <p:cNvPr id="20" name="Espace réservé du texte 6">
            <a:extLst>
              <a:ext uri="{FF2B5EF4-FFF2-40B4-BE49-F238E27FC236}">
                <a16:creationId xmlns:a16="http://schemas.microsoft.com/office/drawing/2014/main" id="{44559E87-E47B-8AC7-AF72-86054823CB03}"/>
              </a:ext>
            </a:extLst>
          </p:cNvPr>
          <p:cNvSpPr txBox="1">
            <a:spLocks/>
          </p:cNvSpPr>
          <p:nvPr/>
        </p:nvSpPr>
        <p:spPr>
          <a:xfrm>
            <a:off x="5243606" y="3680473"/>
            <a:ext cx="3577903" cy="177741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Aft>
                <a:spcPts val="900"/>
              </a:spcAft>
            </a:pPr>
            <a:r>
              <a:rPr lang="fr-FR" sz="1800">
                <a:solidFill>
                  <a:schemeClr val="bg1"/>
                </a:solidFill>
                <a:latin typeface="Degular Bold" panose="020B0804050503060204" pitchFamily="34" charset="0"/>
              </a:rPr>
              <a:t>Nos expertises</a:t>
            </a:r>
          </a:p>
          <a:p>
            <a:pPr marL="266700" indent="-266700" hangingPunct="1">
              <a:spcAft>
                <a:spcPts val="600"/>
              </a:spcAft>
              <a:buClr>
                <a:schemeClr val="accent1"/>
              </a:buClr>
              <a:buFont typeface="Arial" panose="020B0604020202020204" pitchFamily="34" charset="0"/>
              <a:buChar char="•"/>
            </a:pPr>
            <a:r>
              <a:rPr lang="fr-FR">
                <a:solidFill>
                  <a:schemeClr val="bg1"/>
                </a:solidFill>
                <a:latin typeface="+mn-lt"/>
              </a:rPr>
              <a:t>Finance Quantitative</a:t>
            </a:r>
          </a:p>
          <a:p>
            <a:pPr marL="266700" indent="-266700" hangingPunct="1">
              <a:spcAft>
                <a:spcPts val="600"/>
              </a:spcAft>
              <a:buClr>
                <a:schemeClr val="accent1"/>
              </a:buClr>
              <a:buFont typeface="Arial" panose="020B0604020202020204" pitchFamily="34" charset="0"/>
              <a:buChar char="•"/>
            </a:pPr>
            <a:r>
              <a:rPr lang="fr-FR">
                <a:solidFill>
                  <a:schemeClr val="bg1"/>
                </a:solidFill>
                <a:latin typeface="+mn-lt"/>
              </a:rPr>
              <a:t>Management du Risque &amp; Réglementation</a:t>
            </a:r>
          </a:p>
          <a:p>
            <a:pPr marL="266700" indent="-266700" hangingPunct="1">
              <a:spcAft>
                <a:spcPts val="600"/>
              </a:spcAft>
              <a:buClr>
                <a:schemeClr val="accent1"/>
              </a:buClr>
              <a:buFont typeface="Arial" panose="020B0604020202020204" pitchFamily="34" charset="0"/>
              <a:buChar char="•"/>
            </a:pPr>
            <a:r>
              <a:rPr lang="fr-FR">
                <a:solidFill>
                  <a:schemeClr val="bg1"/>
                </a:solidFill>
                <a:latin typeface="+mn-lt"/>
              </a:rPr>
              <a:t>Opérations de Marché &amp; Finance</a:t>
            </a:r>
          </a:p>
          <a:p>
            <a:pPr marL="266700" indent="-266700" hangingPunct="1">
              <a:spcAft>
                <a:spcPts val="600"/>
              </a:spcAft>
              <a:buClr>
                <a:schemeClr val="accent1"/>
              </a:buClr>
              <a:buFont typeface="Arial" panose="020B0604020202020204" pitchFamily="34" charset="0"/>
              <a:buChar char="•"/>
            </a:pPr>
            <a:r>
              <a:rPr lang="fr-FR">
                <a:solidFill>
                  <a:schemeClr val="bg1"/>
                </a:solidFill>
                <a:latin typeface="+mn-lt"/>
              </a:rPr>
              <a:t>Transformation des organisations</a:t>
            </a:r>
          </a:p>
          <a:p>
            <a:pPr marL="266700" indent="-266700" hangingPunct="1">
              <a:spcAft>
                <a:spcPts val="600"/>
              </a:spcAft>
              <a:buClr>
                <a:schemeClr val="accent1"/>
              </a:buClr>
              <a:buFont typeface="Arial" panose="020B0604020202020204" pitchFamily="34" charset="0"/>
              <a:buChar char="•"/>
            </a:pPr>
            <a:r>
              <a:rPr lang="fr-FR">
                <a:solidFill>
                  <a:schemeClr val="bg1"/>
                </a:solidFill>
                <a:latin typeface="+mn-lt"/>
              </a:rPr>
              <a:t>Transformation des Systèmes d’information</a:t>
            </a:r>
          </a:p>
        </p:txBody>
      </p:sp>
      <p:sp>
        <p:nvSpPr>
          <p:cNvPr id="8" name="object 25">
            <a:extLst>
              <a:ext uri="{FF2B5EF4-FFF2-40B4-BE49-F238E27FC236}">
                <a16:creationId xmlns:a16="http://schemas.microsoft.com/office/drawing/2014/main" id="{EBD655AF-81B0-563B-84B0-36D1CDBAA50D}"/>
              </a:ext>
            </a:extLst>
          </p:cNvPr>
          <p:cNvSpPr/>
          <p:nvPr/>
        </p:nvSpPr>
        <p:spPr>
          <a:xfrm>
            <a:off x="8258174" y="1515243"/>
            <a:ext cx="3314701" cy="0"/>
          </a:xfrm>
          <a:prstGeom prst="line">
            <a:avLst/>
          </a:prstGeom>
          <a:ln w="3175">
            <a:solidFill>
              <a:schemeClr val="accent1"/>
            </a:solidFill>
          </a:ln>
        </p:spPr>
        <p:txBody>
          <a:bodyPr lIns="45719" rIns="45719"/>
          <a:lstStyle/>
          <a:p>
            <a:endParaRPr/>
          </a:p>
        </p:txBody>
      </p:sp>
      <p:sp>
        <p:nvSpPr>
          <p:cNvPr id="9" name="object 25">
            <a:extLst>
              <a:ext uri="{FF2B5EF4-FFF2-40B4-BE49-F238E27FC236}">
                <a16:creationId xmlns:a16="http://schemas.microsoft.com/office/drawing/2014/main" id="{1B15D2FB-9193-10F5-B1DA-D14DAD15030A}"/>
              </a:ext>
            </a:extLst>
          </p:cNvPr>
          <p:cNvSpPr/>
          <p:nvPr/>
        </p:nvSpPr>
        <p:spPr>
          <a:xfrm>
            <a:off x="6819901" y="3814386"/>
            <a:ext cx="4752976" cy="0"/>
          </a:xfrm>
          <a:prstGeom prst="line">
            <a:avLst/>
          </a:prstGeom>
          <a:ln w="3175">
            <a:solidFill>
              <a:schemeClr val="accent1"/>
            </a:solidFill>
          </a:ln>
        </p:spPr>
        <p:txBody>
          <a:bodyPr lIns="45719" rIns="45719"/>
          <a:lstStyle/>
          <a:p>
            <a:endParaRPr/>
          </a:p>
        </p:txBody>
      </p:sp>
      <p:grpSp>
        <p:nvGrpSpPr>
          <p:cNvPr id="2" name="Groupe 1">
            <a:extLst>
              <a:ext uri="{FF2B5EF4-FFF2-40B4-BE49-F238E27FC236}">
                <a16:creationId xmlns:a16="http://schemas.microsoft.com/office/drawing/2014/main" id="{7932A7A1-068D-61B0-F50A-3DC80F8275C6}"/>
              </a:ext>
            </a:extLst>
          </p:cNvPr>
          <p:cNvGrpSpPr/>
          <p:nvPr/>
        </p:nvGrpSpPr>
        <p:grpSpPr>
          <a:xfrm>
            <a:off x="8533239" y="5598153"/>
            <a:ext cx="3324227" cy="709810"/>
            <a:chOff x="8533239" y="5598153"/>
            <a:chExt cx="3324227" cy="709810"/>
          </a:xfrm>
        </p:grpSpPr>
        <p:sp>
          <p:nvSpPr>
            <p:cNvPr id="11" name="Rectangle 10">
              <a:extLst>
                <a:ext uri="{FF2B5EF4-FFF2-40B4-BE49-F238E27FC236}">
                  <a16:creationId xmlns:a16="http://schemas.microsoft.com/office/drawing/2014/main" id="{327271FF-6D2D-63CE-32A6-5616DC20CAF6}"/>
                </a:ext>
              </a:extLst>
            </p:cNvPr>
            <p:cNvSpPr/>
            <p:nvPr/>
          </p:nvSpPr>
          <p:spPr>
            <a:xfrm>
              <a:off x="8533239" y="5598153"/>
              <a:ext cx="3324227" cy="709810"/>
            </a:xfrm>
            <a:prstGeom prst="rect">
              <a:avLst/>
            </a:prstGeom>
            <a:solidFill>
              <a:srgbClr val="064A47"/>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Degular Regular"/>
              </a:endParaRPr>
            </a:p>
          </p:txBody>
        </p:sp>
        <p:sp>
          <p:nvSpPr>
            <p:cNvPr id="12" name="Espace réservé du texte 6">
              <a:extLst>
                <a:ext uri="{FF2B5EF4-FFF2-40B4-BE49-F238E27FC236}">
                  <a16:creationId xmlns:a16="http://schemas.microsoft.com/office/drawing/2014/main" id="{997DCAE2-73BE-9893-4C5D-51E957B4817E}"/>
                </a:ext>
              </a:extLst>
            </p:cNvPr>
            <p:cNvSpPr txBox="1">
              <a:spLocks/>
            </p:cNvSpPr>
            <p:nvPr/>
          </p:nvSpPr>
          <p:spPr>
            <a:xfrm>
              <a:off x="8777397" y="5783781"/>
              <a:ext cx="2520177" cy="36933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Aft>
                  <a:spcPts val="600"/>
                </a:spcAft>
              </a:pPr>
              <a:r>
                <a:rPr lang="fr-FR" sz="1200">
                  <a:solidFill>
                    <a:schemeClr val="bg1"/>
                  </a:solidFill>
                  <a:latin typeface="Degular Bold" panose="020B0804050503060204" pitchFamily="34" charset="0"/>
                </a:rPr>
                <a:t>Parcourir toutes nos </a:t>
              </a:r>
              <a:br>
                <a:rPr lang="fr-FR" sz="1200">
                  <a:solidFill>
                    <a:schemeClr val="bg1"/>
                  </a:solidFill>
                  <a:latin typeface="Degular Bold" panose="020B0804050503060204" pitchFamily="34" charset="0"/>
                </a:rPr>
              </a:br>
              <a:r>
                <a:rPr lang="fr-FR" sz="1200">
                  <a:solidFill>
                    <a:schemeClr val="bg1"/>
                  </a:solidFill>
                  <a:latin typeface="Degular Bold" panose="020B0804050503060204" pitchFamily="34" charset="0"/>
                </a:rPr>
                <a:t>Expertises en Finance</a:t>
              </a:r>
            </a:p>
          </p:txBody>
        </p:sp>
        <p:grpSp>
          <p:nvGrpSpPr>
            <p:cNvPr id="14" name="Groupe 13">
              <a:extLst>
                <a:ext uri="{FF2B5EF4-FFF2-40B4-BE49-F238E27FC236}">
                  <a16:creationId xmlns:a16="http://schemas.microsoft.com/office/drawing/2014/main" id="{CAED548C-0357-9BA4-9E1D-A9001BF61AD3}"/>
                </a:ext>
              </a:extLst>
            </p:cNvPr>
            <p:cNvGrpSpPr/>
            <p:nvPr/>
          </p:nvGrpSpPr>
          <p:grpSpPr>
            <a:xfrm>
              <a:off x="11367546" y="5878247"/>
              <a:ext cx="223675" cy="149623"/>
              <a:chOff x="11015634" y="5763026"/>
              <a:chExt cx="223675" cy="149623"/>
            </a:xfrm>
          </p:grpSpPr>
          <p:sp>
            <p:nvSpPr>
              <p:cNvPr id="15" name="Flèche : chevron 14">
                <a:extLst>
                  <a:ext uri="{FF2B5EF4-FFF2-40B4-BE49-F238E27FC236}">
                    <a16:creationId xmlns:a16="http://schemas.microsoft.com/office/drawing/2014/main" id="{52B3712B-4F2E-CCF3-D2E1-65B4ED39D8EA}"/>
                  </a:ext>
                </a:extLst>
              </p:cNvPr>
              <p:cNvSpPr/>
              <p:nvPr/>
            </p:nvSpPr>
            <p:spPr>
              <a:xfrm>
                <a:off x="11117580" y="5763026"/>
                <a:ext cx="121729" cy="149623"/>
              </a:xfrm>
              <a:prstGeom prst="chevron">
                <a:avLst/>
              </a:prstGeom>
              <a:noFill/>
              <a:ln w="635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Degular Regular"/>
                </a:endParaRPr>
              </a:p>
            </p:txBody>
          </p:sp>
          <p:sp>
            <p:nvSpPr>
              <p:cNvPr id="16" name="Flèche : chevron 15">
                <a:extLst>
                  <a:ext uri="{FF2B5EF4-FFF2-40B4-BE49-F238E27FC236}">
                    <a16:creationId xmlns:a16="http://schemas.microsoft.com/office/drawing/2014/main" id="{BAA71A51-5177-D62B-178A-EAD2B17F256D}"/>
                  </a:ext>
                </a:extLst>
              </p:cNvPr>
              <p:cNvSpPr/>
              <p:nvPr/>
            </p:nvSpPr>
            <p:spPr>
              <a:xfrm>
                <a:off x="11015634" y="5763026"/>
                <a:ext cx="121729" cy="149623"/>
              </a:xfrm>
              <a:prstGeom prst="chevron">
                <a:avLst/>
              </a:prstGeom>
              <a:noFill/>
              <a:ln w="635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Degular Regular"/>
                </a:endParaRPr>
              </a:p>
            </p:txBody>
          </p:sp>
        </p:grpSp>
      </p:grpSp>
      <p:pic>
        <p:nvPicPr>
          <p:cNvPr id="27" name="Image 26" descr="Une image contenant Police, texte, Graphique, capture d’écran&#10;&#10;Description générée automatiquement">
            <a:extLst>
              <a:ext uri="{FF2B5EF4-FFF2-40B4-BE49-F238E27FC236}">
                <a16:creationId xmlns:a16="http://schemas.microsoft.com/office/drawing/2014/main" id="{3B2313B2-DE3C-7344-7EF4-FD55F56494B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7084"/>
          <a:stretch/>
        </p:blipFill>
        <p:spPr>
          <a:xfrm>
            <a:off x="551263" y="230371"/>
            <a:ext cx="1762801" cy="379145"/>
          </a:xfrm>
          <a:prstGeom prst="rect">
            <a:avLst/>
          </a:prstGeom>
        </p:spPr>
      </p:pic>
      <p:pic>
        <p:nvPicPr>
          <p:cNvPr id="28" name="Image 27" descr="Une image contenant Police, texte, Graphique, capture d’écran&#10;&#10;Description générée automatiquement">
            <a:extLst>
              <a:ext uri="{FF2B5EF4-FFF2-40B4-BE49-F238E27FC236}">
                <a16:creationId xmlns:a16="http://schemas.microsoft.com/office/drawing/2014/main" id="{52F649B7-DF0D-E81B-55ED-B60D03E21A9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243"/>
          <a:stretch/>
        </p:blipFill>
        <p:spPr>
          <a:xfrm>
            <a:off x="520783" y="6487592"/>
            <a:ext cx="2007617" cy="197362"/>
          </a:xfrm>
          <a:prstGeom prst="rect">
            <a:avLst/>
          </a:prstGeom>
        </p:spPr>
      </p:pic>
      <p:sp>
        <p:nvSpPr>
          <p:cNvPr id="4" name="Espace réservé du numéro de diapositive 3">
            <a:extLst>
              <a:ext uri="{FF2B5EF4-FFF2-40B4-BE49-F238E27FC236}">
                <a16:creationId xmlns:a16="http://schemas.microsoft.com/office/drawing/2014/main" id="{8EF8AFCD-F8C5-5FE3-6302-D3D023F0ACA6}"/>
              </a:ext>
            </a:extLst>
          </p:cNvPr>
          <p:cNvSpPr>
            <a:spLocks noGrp="1"/>
          </p:cNvSpPr>
          <p:nvPr>
            <p:ph type="sldNum" sz="quarter" idx="23"/>
          </p:nvPr>
        </p:nvSpPr>
        <p:spPr/>
        <p:txBody>
          <a:bodyPr/>
          <a:lstStyle/>
          <a:p>
            <a:fld id="{86CB4B4D-7CA3-9044-876B-883B54F8677D}" type="slidenum">
              <a:rPr lang="fr-FR" smtClean="0"/>
              <a:pPr/>
              <a:t>5</a:t>
            </a:fld>
            <a:endParaRPr lang="fr-FR"/>
          </a:p>
        </p:txBody>
      </p:sp>
      <p:sp>
        <p:nvSpPr>
          <p:cNvPr id="5" name="Rectangle 4">
            <a:hlinkClick r:id="rId6"/>
            <a:extLst>
              <a:ext uri="{FF2B5EF4-FFF2-40B4-BE49-F238E27FC236}">
                <a16:creationId xmlns:a16="http://schemas.microsoft.com/office/drawing/2014/main" id="{4659B8A0-6536-8AD6-A3EF-BB35F5D496CF}"/>
              </a:ext>
            </a:extLst>
          </p:cNvPr>
          <p:cNvSpPr/>
          <p:nvPr/>
        </p:nvSpPr>
        <p:spPr>
          <a:xfrm>
            <a:off x="8533239" y="7175431"/>
            <a:ext cx="3324227" cy="709793"/>
          </a:xfrm>
          <a:prstGeom prst="rect">
            <a:avLst/>
          </a:prstGeom>
          <a:no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Degular Regular"/>
            </a:endParaRPr>
          </a:p>
        </p:txBody>
      </p:sp>
      <p:pic>
        <p:nvPicPr>
          <p:cNvPr id="7" name="Graphique 6">
            <a:extLst>
              <a:ext uri="{FF2B5EF4-FFF2-40B4-BE49-F238E27FC236}">
                <a16:creationId xmlns:a16="http://schemas.microsoft.com/office/drawing/2014/main" id="{5747B75D-28D2-E6C3-2279-DB278B2A7758}"/>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29211"/>
          <a:stretch/>
        </p:blipFill>
        <p:spPr>
          <a:xfrm>
            <a:off x="0" y="1515243"/>
            <a:ext cx="3963532" cy="3681598"/>
          </a:xfrm>
          <a:prstGeom prst="rect">
            <a:avLst/>
          </a:prstGeom>
        </p:spPr>
      </p:pic>
    </p:spTree>
    <p:extLst>
      <p:ext uri="{BB962C8B-B14F-4D97-AF65-F5344CB8AC3E}">
        <p14:creationId xmlns:p14="http://schemas.microsoft.com/office/powerpoint/2010/main" val="1206735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7FFDA-A08F-0BCF-2DED-C047453A11DA}"/>
            </a:ext>
          </a:extLst>
        </p:cNvPr>
        <p:cNvGrpSpPr/>
        <p:nvPr/>
      </p:nvGrpSpPr>
      <p:grpSpPr>
        <a:xfrm>
          <a:off x="0" y="0"/>
          <a:ext cx="0" cy="0"/>
          <a:chOff x="0" y="0"/>
          <a:chExt cx="0" cy="0"/>
        </a:xfrm>
      </p:grpSpPr>
      <p:pic>
        <p:nvPicPr>
          <p:cNvPr id="10" name="Espace réservé pour une image  9">
            <a:extLst>
              <a:ext uri="{FF2B5EF4-FFF2-40B4-BE49-F238E27FC236}">
                <a16:creationId xmlns:a16="http://schemas.microsoft.com/office/drawing/2014/main" id="{F824C400-D173-4FD3-DE5B-14204122817A}"/>
              </a:ext>
            </a:extLst>
          </p:cNvPr>
          <p:cNvPicPr>
            <a:picLocks noGrp="1" noChangeAspect="1"/>
          </p:cNvPicPr>
          <p:nvPr>
            <p:ph type="pic" idx="22"/>
          </p:nvPr>
        </p:nvPicPr>
        <p:blipFill>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9893" y="0"/>
            <a:ext cx="4724400" cy="6858000"/>
          </a:xfrm>
        </p:spPr>
      </p:pic>
      <p:sp>
        <p:nvSpPr>
          <p:cNvPr id="26" name="Rectangle 12">
            <a:extLst>
              <a:ext uri="{FF2B5EF4-FFF2-40B4-BE49-F238E27FC236}">
                <a16:creationId xmlns:a16="http://schemas.microsoft.com/office/drawing/2014/main" id="{50C91F97-98E8-9C89-408B-CA27D0D48A0E}"/>
              </a:ext>
            </a:extLst>
          </p:cNvPr>
          <p:cNvSpPr/>
          <p:nvPr/>
        </p:nvSpPr>
        <p:spPr>
          <a:xfrm>
            <a:off x="0" y="0"/>
            <a:ext cx="4710392" cy="6870121"/>
          </a:xfrm>
          <a:prstGeom prst="rect">
            <a:avLst/>
          </a:prstGeom>
          <a:solidFill>
            <a:srgbClr val="FFFFFF">
              <a:alpha val="75000"/>
            </a:srgbClr>
          </a:solidFill>
          <a:ln w="12700">
            <a:miter lim="400000"/>
          </a:ln>
        </p:spPr>
        <p:txBody>
          <a:bodyPr lIns="45719" rIns="45719" anchor="ctr"/>
          <a:lstStyle/>
          <a:p>
            <a:pPr algn="ctr">
              <a:defRPr>
                <a:solidFill>
                  <a:srgbClr val="FFFFFF"/>
                </a:solidFill>
              </a:defRPr>
            </a:pPr>
            <a:endParaRPr/>
          </a:p>
        </p:txBody>
      </p:sp>
      <p:sp>
        <p:nvSpPr>
          <p:cNvPr id="3" name="Titre 2">
            <a:extLst>
              <a:ext uri="{FF2B5EF4-FFF2-40B4-BE49-F238E27FC236}">
                <a16:creationId xmlns:a16="http://schemas.microsoft.com/office/drawing/2014/main" id="{9CDB6573-C32E-1D59-07A1-0A9E5ECD9BD2}"/>
              </a:ext>
            </a:extLst>
          </p:cNvPr>
          <p:cNvSpPr>
            <a:spLocks noGrp="1"/>
          </p:cNvSpPr>
          <p:nvPr>
            <p:ph type="title"/>
          </p:nvPr>
        </p:nvSpPr>
        <p:spPr>
          <a:xfrm>
            <a:off x="5197661" y="424838"/>
            <a:ext cx="6027337" cy="1028700"/>
          </a:xfrm>
        </p:spPr>
        <p:txBody>
          <a:bodyPr>
            <a:noAutofit/>
          </a:bodyPr>
          <a:lstStyle/>
          <a:p>
            <a:pPr algn="l">
              <a:lnSpc>
                <a:spcPct val="90000"/>
              </a:lnSpc>
            </a:pPr>
            <a:r>
              <a:rPr lang="fr-FR"/>
              <a:t>Le pouvoir d’analyser, de décider, de révolutionner de la </a:t>
            </a:r>
            <a:r>
              <a:rPr lang="fr-FR" sz="3600" i="1">
                <a:solidFill>
                  <a:schemeClr val="accent1"/>
                </a:solidFill>
                <a:latin typeface="Brill" panose="020F0602050406030203" pitchFamily="34" charset="0"/>
                <a:ea typeface="Brill" panose="020F0602050406030203" pitchFamily="34" charset="0"/>
              </a:rPr>
              <a:t>Data. </a:t>
            </a:r>
            <a:endParaRPr lang="fr-FR" i="1">
              <a:solidFill>
                <a:schemeClr val="accent1"/>
              </a:solidFill>
              <a:latin typeface="Brill" panose="020F0602050406030203" pitchFamily="34" charset="0"/>
              <a:ea typeface="Brill" panose="020F0602050406030203" pitchFamily="34" charset="0"/>
            </a:endParaRPr>
          </a:p>
        </p:txBody>
      </p:sp>
      <p:sp>
        <p:nvSpPr>
          <p:cNvPr id="18" name="Espace réservé du texte 6">
            <a:extLst>
              <a:ext uri="{FF2B5EF4-FFF2-40B4-BE49-F238E27FC236}">
                <a16:creationId xmlns:a16="http://schemas.microsoft.com/office/drawing/2014/main" id="{5A09843C-ADB2-C286-2A8E-1C56216D8464}"/>
              </a:ext>
            </a:extLst>
          </p:cNvPr>
          <p:cNvSpPr txBox="1">
            <a:spLocks/>
          </p:cNvSpPr>
          <p:nvPr/>
        </p:nvSpPr>
        <p:spPr>
          <a:xfrm>
            <a:off x="5243606" y="1939923"/>
            <a:ext cx="5842000" cy="16928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Aft>
                <a:spcPts val="900"/>
              </a:spcAft>
            </a:pPr>
            <a:r>
              <a:rPr lang="fr-FR" sz="1800">
                <a:solidFill>
                  <a:schemeClr val="bg1"/>
                </a:solidFill>
                <a:latin typeface="Degular Bold" panose="020B0804050503060204" pitchFamily="34" charset="0"/>
              </a:rPr>
              <a:t>Nos domaines d’interventions </a:t>
            </a:r>
          </a:p>
          <a:p>
            <a:pPr marL="266700" indent="-266700" hangingPunct="1">
              <a:lnSpc>
                <a:spcPct val="90000"/>
              </a:lnSpc>
              <a:spcAft>
                <a:spcPts val="600"/>
              </a:spcAft>
              <a:buClr>
                <a:schemeClr val="accent1"/>
              </a:buClr>
              <a:buFont typeface="Arial" panose="020B0604020202020204" pitchFamily="34" charset="0"/>
              <a:buChar char="•"/>
            </a:pPr>
            <a:r>
              <a:rPr lang="fr-FR">
                <a:solidFill>
                  <a:schemeClr val="bg1"/>
                </a:solidFill>
                <a:latin typeface="+mn-lt"/>
              </a:rPr>
              <a:t>Marchés financiers  </a:t>
            </a:r>
          </a:p>
          <a:p>
            <a:pPr marL="266700" indent="-266700" hangingPunct="1">
              <a:lnSpc>
                <a:spcPct val="90000"/>
              </a:lnSpc>
              <a:spcAft>
                <a:spcPts val="600"/>
              </a:spcAft>
              <a:buClr>
                <a:schemeClr val="accent1"/>
              </a:buClr>
              <a:buFont typeface="Arial" panose="020B0604020202020204" pitchFamily="34" charset="0"/>
              <a:buChar char="•"/>
            </a:pPr>
            <a:r>
              <a:rPr lang="fr-FR">
                <a:solidFill>
                  <a:schemeClr val="bg1"/>
                </a:solidFill>
                <a:latin typeface="+mn-lt"/>
              </a:rPr>
              <a:t>Risk Management en Finance et Assurance</a:t>
            </a:r>
          </a:p>
          <a:p>
            <a:pPr marL="266700" indent="-266700" hangingPunct="1">
              <a:lnSpc>
                <a:spcPct val="90000"/>
              </a:lnSpc>
              <a:spcAft>
                <a:spcPts val="600"/>
              </a:spcAft>
              <a:buClr>
                <a:schemeClr val="accent1"/>
              </a:buClr>
              <a:buFont typeface="Arial" panose="020B0604020202020204" pitchFamily="34" charset="0"/>
              <a:buChar char="•"/>
            </a:pPr>
            <a:r>
              <a:rPr lang="fr-FR">
                <a:solidFill>
                  <a:schemeClr val="bg1"/>
                </a:solidFill>
                <a:latin typeface="+mn-lt"/>
              </a:rPr>
              <a:t>Risk </a:t>
            </a:r>
            <a:r>
              <a:rPr lang="fr-FR" err="1">
                <a:solidFill>
                  <a:schemeClr val="bg1"/>
                </a:solidFill>
                <a:latin typeface="+mn-lt"/>
              </a:rPr>
              <a:t>Assessment</a:t>
            </a:r>
            <a:r>
              <a:rPr lang="fr-FR">
                <a:solidFill>
                  <a:schemeClr val="bg1"/>
                </a:solidFill>
                <a:latin typeface="+mn-lt"/>
              </a:rPr>
              <a:t> &amp; Monitoring</a:t>
            </a:r>
          </a:p>
          <a:p>
            <a:pPr marL="266700" indent="-266700" hangingPunct="1">
              <a:lnSpc>
                <a:spcPct val="90000"/>
              </a:lnSpc>
              <a:spcAft>
                <a:spcPts val="600"/>
              </a:spcAft>
              <a:buClr>
                <a:schemeClr val="accent1"/>
              </a:buClr>
              <a:buFont typeface="Arial" panose="020B0604020202020204" pitchFamily="34" charset="0"/>
              <a:buChar char="•"/>
            </a:pPr>
            <a:r>
              <a:rPr lang="fr-FR">
                <a:solidFill>
                  <a:schemeClr val="bg1"/>
                </a:solidFill>
                <a:latin typeface="+mn-lt"/>
              </a:rPr>
              <a:t>Cycle de vie client</a:t>
            </a:r>
          </a:p>
          <a:p>
            <a:pPr marL="266700" indent="-266700" hangingPunct="1">
              <a:lnSpc>
                <a:spcPct val="90000"/>
              </a:lnSpc>
              <a:spcAft>
                <a:spcPts val="600"/>
              </a:spcAft>
              <a:buClr>
                <a:schemeClr val="accent1"/>
              </a:buClr>
              <a:buFont typeface="Arial" panose="020B0604020202020204" pitchFamily="34" charset="0"/>
              <a:buChar char="•"/>
            </a:pPr>
            <a:r>
              <a:rPr lang="fr-FR">
                <a:solidFill>
                  <a:schemeClr val="bg1"/>
                </a:solidFill>
                <a:latin typeface="+mn-lt"/>
              </a:rPr>
              <a:t>Production et Process Industriel</a:t>
            </a:r>
          </a:p>
        </p:txBody>
      </p:sp>
      <p:sp>
        <p:nvSpPr>
          <p:cNvPr id="20" name="Espace réservé du texte 6">
            <a:extLst>
              <a:ext uri="{FF2B5EF4-FFF2-40B4-BE49-F238E27FC236}">
                <a16:creationId xmlns:a16="http://schemas.microsoft.com/office/drawing/2014/main" id="{7F4EAC3C-757D-6B99-BF5A-0F93FF387EFB}"/>
              </a:ext>
            </a:extLst>
          </p:cNvPr>
          <p:cNvSpPr txBox="1">
            <a:spLocks/>
          </p:cNvSpPr>
          <p:nvPr/>
        </p:nvSpPr>
        <p:spPr>
          <a:xfrm>
            <a:off x="5243606" y="4162436"/>
            <a:ext cx="5873974" cy="15678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fontScale="25000" lnSpcReduction="20000"/>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Aft>
                <a:spcPts val="900"/>
              </a:spcAft>
            </a:pPr>
            <a:r>
              <a:rPr lang="fr-FR" sz="7200">
                <a:solidFill>
                  <a:schemeClr val="bg1"/>
                </a:solidFill>
                <a:latin typeface="Degular Bold" panose="020B0804050503060204" pitchFamily="34" charset="0"/>
              </a:rPr>
              <a:t>Nos expertises</a:t>
            </a:r>
          </a:p>
          <a:p>
            <a:pPr marL="266700" indent="-266700" hangingPunct="1">
              <a:spcAft>
                <a:spcPts val="600"/>
              </a:spcAft>
              <a:buClr>
                <a:schemeClr val="accent1"/>
              </a:buClr>
              <a:buFont typeface="Arial" panose="020B0604020202020204" pitchFamily="34" charset="0"/>
              <a:buChar char="•"/>
            </a:pPr>
            <a:r>
              <a:rPr lang="fr-FR" sz="5600">
                <a:solidFill>
                  <a:schemeClr val="bg1"/>
                </a:solidFill>
                <a:latin typeface="+mn-lt"/>
              </a:rPr>
              <a:t>Data Science &amp; IA </a:t>
            </a:r>
          </a:p>
          <a:p>
            <a:pPr marL="266700" indent="-266700" hangingPunct="1">
              <a:spcAft>
                <a:spcPts val="600"/>
              </a:spcAft>
              <a:buClr>
                <a:schemeClr val="accent1"/>
              </a:buClr>
              <a:buFont typeface="Arial" panose="020B0604020202020204" pitchFamily="34" charset="0"/>
              <a:buChar char="•"/>
            </a:pPr>
            <a:r>
              <a:rPr lang="fr-FR" sz="5600">
                <a:solidFill>
                  <a:schemeClr val="bg1"/>
                </a:solidFill>
                <a:latin typeface="+mn-lt"/>
              </a:rPr>
              <a:t>Data Engineering</a:t>
            </a:r>
          </a:p>
          <a:p>
            <a:pPr marL="266700" indent="-266700" hangingPunct="1">
              <a:spcAft>
                <a:spcPts val="600"/>
              </a:spcAft>
              <a:buClr>
                <a:schemeClr val="accent1"/>
              </a:buClr>
              <a:buFont typeface="Arial" panose="020B0604020202020204" pitchFamily="34" charset="0"/>
              <a:buChar char="•"/>
            </a:pPr>
            <a:r>
              <a:rPr lang="fr-FR" sz="5600">
                <a:solidFill>
                  <a:schemeClr val="bg1"/>
                </a:solidFill>
                <a:latin typeface="+mn-lt"/>
              </a:rPr>
              <a:t>Data Architecture</a:t>
            </a:r>
          </a:p>
          <a:p>
            <a:pPr marL="266700" indent="-266700" hangingPunct="1">
              <a:spcAft>
                <a:spcPts val="600"/>
              </a:spcAft>
              <a:buClr>
                <a:schemeClr val="accent1"/>
              </a:buClr>
              <a:buFont typeface="Arial" panose="020B0604020202020204" pitchFamily="34" charset="0"/>
              <a:buChar char="•"/>
            </a:pPr>
            <a:r>
              <a:rPr lang="fr-FR" sz="5600">
                <a:solidFill>
                  <a:schemeClr val="bg1"/>
                </a:solidFill>
                <a:latin typeface="+mn-lt"/>
              </a:rPr>
              <a:t>Data Analyse</a:t>
            </a:r>
          </a:p>
          <a:p>
            <a:pPr marL="266700" indent="-266700" hangingPunct="1">
              <a:spcAft>
                <a:spcPts val="600"/>
              </a:spcAft>
              <a:buClr>
                <a:schemeClr val="accent1"/>
              </a:buClr>
              <a:buFont typeface="Arial" panose="020B0604020202020204" pitchFamily="34" charset="0"/>
              <a:buChar char="•"/>
            </a:pPr>
            <a:r>
              <a:rPr lang="fr-FR" sz="5600">
                <a:solidFill>
                  <a:schemeClr val="bg1"/>
                </a:solidFill>
                <a:latin typeface="+mn-lt"/>
              </a:rPr>
              <a:t>Data Visualisation, BI</a:t>
            </a:r>
          </a:p>
        </p:txBody>
      </p:sp>
      <p:sp>
        <p:nvSpPr>
          <p:cNvPr id="8" name="object 25">
            <a:extLst>
              <a:ext uri="{FF2B5EF4-FFF2-40B4-BE49-F238E27FC236}">
                <a16:creationId xmlns:a16="http://schemas.microsoft.com/office/drawing/2014/main" id="{ACADC1C5-73A7-E925-DA19-8F57189B9249}"/>
              </a:ext>
            </a:extLst>
          </p:cNvPr>
          <p:cNvSpPr/>
          <p:nvPr/>
        </p:nvSpPr>
        <p:spPr>
          <a:xfrm>
            <a:off x="8258174" y="2086645"/>
            <a:ext cx="3314701" cy="0"/>
          </a:xfrm>
          <a:prstGeom prst="line">
            <a:avLst/>
          </a:prstGeom>
          <a:ln w="3175">
            <a:solidFill>
              <a:schemeClr val="accent1"/>
            </a:solidFill>
          </a:ln>
        </p:spPr>
        <p:txBody>
          <a:bodyPr lIns="45719" rIns="45719"/>
          <a:lstStyle/>
          <a:p>
            <a:endParaRPr/>
          </a:p>
        </p:txBody>
      </p:sp>
      <p:sp>
        <p:nvSpPr>
          <p:cNvPr id="9" name="object 25">
            <a:extLst>
              <a:ext uri="{FF2B5EF4-FFF2-40B4-BE49-F238E27FC236}">
                <a16:creationId xmlns:a16="http://schemas.microsoft.com/office/drawing/2014/main" id="{05A51BB6-E1DC-C40E-F083-D765F28F0D47}"/>
              </a:ext>
            </a:extLst>
          </p:cNvPr>
          <p:cNvSpPr/>
          <p:nvPr/>
        </p:nvSpPr>
        <p:spPr>
          <a:xfrm>
            <a:off x="6819901" y="4265869"/>
            <a:ext cx="4752976" cy="0"/>
          </a:xfrm>
          <a:prstGeom prst="line">
            <a:avLst/>
          </a:prstGeom>
          <a:ln w="3175">
            <a:solidFill>
              <a:schemeClr val="accent1"/>
            </a:solidFill>
          </a:ln>
        </p:spPr>
        <p:txBody>
          <a:bodyPr lIns="45719" rIns="45719"/>
          <a:lstStyle/>
          <a:p>
            <a:endParaRPr/>
          </a:p>
        </p:txBody>
      </p:sp>
      <p:pic>
        <p:nvPicPr>
          <p:cNvPr id="27" name="Image 26" descr="Une image contenant Police, texte, Graphique, capture d’écran&#10;&#10;Description générée automatiquement">
            <a:extLst>
              <a:ext uri="{FF2B5EF4-FFF2-40B4-BE49-F238E27FC236}">
                <a16:creationId xmlns:a16="http://schemas.microsoft.com/office/drawing/2014/main" id="{436F0C98-F8F1-F012-2D68-7613D3343A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7084"/>
          <a:stretch/>
        </p:blipFill>
        <p:spPr>
          <a:xfrm>
            <a:off x="551263" y="230371"/>
            <a:ext cx="1762801" cy="379145"/>
          </a:xfrm>
          <a:prstGeom prst="rect">
            <a:avLst/>
          </a:prstGeom>
        </p:spPr>
      </p:pic>
      <p:pic>
        <p:nvPicPr>
          <p:cNvPr id="28" name="Image 27" descr="Une image contenant Police, texte, Graphique, capture d’écran&#10;&#10;Description générée automatiquement">
            <a:extLst>
              <a:ext uri="{FF2B5EF4-FFF2-40B4-BE49-F238E27FC236}">
                <a16:creationId xmlns:a16="http://schemas.microsoft.com/office/drawing/2014/main" id="{294A74C6-82AB-63E6-B88A-5A2455B479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243"/>
          <a:stretch/>
        </p:blipFill>
        <p:spPr>
          <a:xfrm>
            <a:off x="520783" y="6487592"/>
            <a:ext cx="2007617" cy="197362"/>
          </a:xfrm>
          <a:prstGeom prst="rect">
            <a:avLst/>
          </a:prstGeom>
        </p:spPr>
      </p:pic>
      <p:sp>
        <p:nvSpPr>
          <p:cNvPr id="12" name="Espace réservé du numéro de diapositive 11">
            <a:extLst>
              <a:ext uri="{FF2B5EF4-FFF2-40B4-BE49-F238E27FC236}">
                <a16:creationId xmlns:a16="http://schemas.microsoft.com/office/drawing/2014/main" id="{E0429C0F-FA96-72E0-3B8C-3AC2B9EE0EB5}"/>
              </a:ext>
            </a:extLst>
          </p:cNvPr>
          <p:cNvSpPr>
            <a:spLocks noGrp="1"/>
          </p:cNvSpPr>
          <p:nvPr>
            <p:ph type="sldNum" sz="quarter" idx="23"/>
          </p:nvPr>
        </p:nvSpPr>
        <p:spPr/>
        <p:txBody>
          <a:bodyPr/>
          <a:lstStyle/>
          <a:p>
            <a:fld id="{86CB4B4D-7CA3-9044-876B-883B54F8677D}" type="slidenum">
              <a:rPr lang="fr-FR" smtClean="0"/>
              <a:pPr/>
              <a:t>6</a:t>
            </a:fld>
            <a:endParaRPr lang="fr-FR"/>
          </a:p>
        </p:txBody>
      </p:sp>
      <p:grpSp>
        <p:nvGrpSpPr>
          <p:cNvPr id="14" name="Groupe 13">
            <a:extLst>
              <a:ext uri="{FF2B5EF4-FFF2-40B4-BE49-F238E27FC236}">
                <a16:creationId xmlns:a16="http://schemas.microsoft.com/office/drawing/2014/main" id="{307A1FCD-1B05-272E-B325-134C2E304EC6}"/>
              </a:ext>
            </a:extLst>
          </p:cNvPr>
          <p:cNvGrpSpPr/>
          <p:nvPr/>
        </p:nvGrpSpPr>
        <p:grpSpPr>
          <a:xfrm>
            <a:off x="8533239" y="5598153"/>
            <a:ext cx="3328084" cy="709810"/>
            <a:chOff x="8533239" y="5598153"/>
            <a:chExt cx="3328084" cy="709810"/>
          </a:xfrm>
        </p:grpSpPr>
        <p:sp>
          <p:nvSpPr>
            <p:cNvPr id="15" name="Rectangle 14">
              <a:extLst>
                <a:ext uri="{FF2B5EF4-FFF2-40B4-BE49-F238E27FC236}">
                  <a16:creationId xmlns:a16="http://schemas.microsoft.com/office/drawing/2014/main" id="{0AF5CB28-1F40-80DF-37FF-6FB2F1DC42BB}"/>
                </a:ext>
              </a:extLst>
            </p:cNvPr>
            <p:cNvSpPr/>
            <p:nvPr/>
          </p:nvSpPr>
          <p:spPr>
            <a:xfrm>
              <a:off x="8537096" y="5598153"/>
              <a:ext cx="3324227" cy="709810"/>
            </a:xfrm>
            <a:prstGeom prst="rect">
              <a:avLst/>
            </a:prstGeom>
            <a:solidFill>
              <a:srgbClr val="064A47"/>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endParaRPr lang="fr-FR"/>
            </a:p>
          </p:txBody>
        </p:sp>
        <p:sp>
          <p:nvSpPr>
            <p:cNvPr id="16" name="Espace réservé du texte 6">
              <a:extLst>
                <a:ext uri="{FF2B5EF4-FFF2-40B4-BE49-F238E27FC236}">
                  <a16:creationId xmlns:a16="http://schemas.microsoft.com/office/drawing/2014/main" id="{F18B1B3D-B015-0417-085D-38C09BDFD59F}"/>
                </a:ext>
              </a:extLst>
            </p:cNvPr>
            <p:cNvSpPr txBox="1">
              <a:spLocks/>
            </p:cNvSpPr>
            <p:nvPr/>
          </p:nvSpPr>
          <p:spPr>
            <a:xfrm>
              <a:off x="8767504" y="5768392"/>
              <a:ext cx="2520177" cy="36933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Aft>
                  <a:spcPts val="600"/>
                </a:spcAft>
              </a:pPr>
              <a:r>
                <a:rPr lang="fr-FR" sz="1200">
                  <a:solidFill>
                    <a:schemeClr val="bg1"/>
                  </a:solidFill>
                  <a:latin typeface="Degular Bold" panose="020B0804050503060204" pitchFamily="34" charset="0"/>
                </a:rPr>
                <a:t>Parcourir toutes nos Expertises</a:t>
              </a:r>
              <a:br>
                <a:rPr lang="fr-FR" sz="1200">
                  <a:solidFill>
                    <a:schemeClr val="bg1"/>
                  </a:solidFill>
                  <a:latin typeface="Degular Bold" panose="020B0804050503060204" pitchFamily="34" charset="0"/>
                </a:rPr>
              </a:br>
              <a:r>
                <a:rPr lang="fr-FR" sz="1200">
                  <a:solidFill>
                    <a:schemeClr val="bg1"/>
                  </a:solidFill>
                  <a:latin typeface="Degular Bold" panose="020B0804050503060204" pitchFamily="34" charset="0"/>
                </a:rPr>
                <a:t>en Data</a:t>
              </a:r>
            </a:p>
          </p:txBody>
        </p:sp>
        <p:grpSp>
          <p:nvGrpSpPr>
            <p:cNvPr id="17" name="Groupe 16">
              <a:extLst>
                <a:ext uri="{FF2B5EF4-FFF2-40B4-BE49-F238E27FC236}">
                  <a16:creationId xmlns:a16="http://schemas.microsoft.com/office/drawing/2014/main" id="{4CBF6F48-11AE-CD9D-49C9-BD596B7CA2C0}"/>
                </a:ext>
              </a:extLst>
            </p:cNvPr>
            <p:cNvGrpSpPr/>
            <p:nvPr/>
          </p:nvGrpSpPr>
          <p:grpSpPr>
            <a:xfrm>
              <a:off x="11357653" y="5878247"/>
              <a:ext cx="223675" cy="149623"/>
              <a:chOff x="11015634" y="5763026"/>
              <a:chExt cx="223675" cy="149623"/>
            </a:xfrm>
          </p:grpSpPr>
          <p:sp>
            <p:nvSpPr>
              <p:cNvPr id="22" name="Flèche : chevron 21">
                <a:extLst>
                  <a:ext uri="{FF2B5EF4-FFF2-40B4-BE49-F238E27FC236}">
                    <a16:creationId xmlns:a16="http://schemas.microsoft.com/office/drawing/2014/main" id="{25274213-4CAA-1704-D01E-5A78FEA2B805}"/>
                  </a:ext>
                </a:extLst>
              </p:cNvPr>
              <p:cNvSpPr/>
              <p:nvPr/>
            </p:nvSpPr>
            <p:spPr>
              <a:xfrm>
                <a:off x="11117580" y="5763026"/>
                <a:ext cx="121729" cy="149623"/>
              </a:xfrm>
              <a:prstGeom prst="chevron">
                <a:avLst/>
              </a:prstGeom>
              <a:noFill/>
              <a:ln w="635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Degular Regular"/>
                </a:endParaRPr>
              </a:p>
            </p:txBody>
          </p:sp>
          <p:sp>
            <p:nvSpPr>
              <p:cNvPr id="23" name="Flèche : chevron 22">
                <a:extLst>
                  <a:ext uri="{FF2B5EF4-FFF2-40B4-BE49-F238E27FC236}">
                    <a16:creationId xmlns:a16="http://schemas.microsoft.com/office/drawing/2014/main" id="{AFDC3368-E763-8F2D-57C8-F39BB65811CE}"/>
                  </a:ext>
                </a:extLst>
              </p:cNvPr>
              <p:cNvSpPr/>
              <p:nvPr/>
            </p:nvSpPr>
            <p:spPr>
              <a:xfrm>
                <a:off x="11015634" y="5763026"/>
                <a:ext cx="121729" cy="149623"/>
              </a:xfrm>
              <a:prstGeom prst="chevron">
                <a:avLst/>
              </a:prstGeom>
              <a:noFill/>
              <a:ln w="635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Degular Regular"/>
                </a:endParaRPr>
              </a:p>
            </p:txBody>
          </p:sp>
        </p:grpSp>
        <p:sp>
          <p:nvSpPr>
            <p:cNvPr id="13" name="Rectangle 12">
              <a:hlinkClick r:id="rId6"/>
              <a:extLst>
                <a:ext uri="{FF2B5EF4-FFF2-40B4-BE49-F238E27FC236}">
                  <a16:creationId xmlns:a16="http://schemas.microsoft.com/office/drawing/2014/main" id="{D77238D6-9F53-F338-4A6D-24F53A08860F}"/>
                </a:ext>
              </a:extLst>
            </p:cNvPr>
            <p:cNvSpPr/>
            <p:nvPr/>
          </p:nvSpPr>
          <p:spPr>
            <a:xfrm>
              <a:off x="8533239" y="5598153"/>
              <a:ext cx="3324227" cy="709793"/>
            </a:xfrm>
            <a:prstGeom prst="rect">
              <a:avLst/>
            </a:prstGeom>
            <a:no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endParaRPr lang="fr-FR"/>
            </a:p>
          </p:txBody>
        </p:sp>
      </p:grpSp>
      <p:pic>
        <p:nvPicPr>
          <p:cNvPr id="2" name="Graphique 1">
            <a:extLst>
              <a:ext uri="{FF2B5EF4-FFF2-40B4-BE49-F238E27FC236}">
                <a16:creationId xmlns:a16="http://schemas.microsoft.com/office/drawing/2014/main" id="{D25E4BDF-F6FC-25D2-D4AC-9EB1A17775BA}"/>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29211"/>
          <a:stretch/>
        </p:blipFill>
        <p:spPr>
          <a:xfrm>
            <a:off x="0" y="1515243"/>
            <a:ext cx="3963532" cy="3681598"/>
          </a:xfrm>
          <a:prstGeom prst="rect">
            <a:avLst/>
          </a:prstGeom>
        </p:spPr>
      </p:pic>
    </p:spTree>
    <p:extLst>
      <p:ext uri="{BB962C8B-B14F-4D97-AF65-F5344CB8AC3E}">
        <p14:creationId xmlns:p14="http://schemas.microsoft.com/office/powerpoint/2010/main" val="2039472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38326-CDCF-C302-290A-C6DC6703D846}"/>
            </a:ext>
          </a:extLst>
        </p:cNvPr>
        <p:cNvGrpSpPr/>
        <p:nvPr/>
      </p:nvGrpSpPr>
      <p:grpSpPr>
        <a:xfrm>
          <a:off x="0" y="0"/>
          <a:ext cx="0" cy="0"/>
          <a:chOff x="0" y="0"/>
          <a:chExt cx="0" cy="0"/>
        </a:xfrm>
      </p:grpSpPr>
      <p:pic>
        <p:nvPicPr>
          <p:cNvPr id="10" name="Espace réservé pour une image  9">
            <a:extLst>
              <a:ext uri="{FF2B5EF4-FFF2-40B4-BE49-F238E27FC236}">
                <a16:creationId xmlns:a16="http://schemas.microsoft.com/office/drawing/2014/main" id="{D1D4AEDD-DA6D-B873-B756-3C53ECB8B8F8}"/>
              </a:ext>
            </a:extLst>
          </p:cNvPr>
          <p:cNvPicPr>
            <a:picLocks noGrp="1" noChangeAspect="1"/>
          </p:cNvPicPr>
          <p:nvPr>
            <p:ph type="pic" idx="22"/>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39534" t="214" r="14736" b="214"/>
          <a:stretch/>
        </p:blipFill>
        <p:spPr>
          <a:xfrm flipH="1">
            <a:off x="0" y="0"/>
            <a:ext cx="4724400" cy="6858000"/>
          </a:xfrm>
        </p:spPr>
      </p:pic>
      <p:sp>
        <p:nvSpPr>
          <p:cNvPr id="23" name="Rectangle 12">
            <a:extLst>
              <a:ext uri="{FF2B5EF4-FFF2-40B4-BE49-F238E27FC236}">
                <a16:creationId xmlns:a16="http://schemas.microsoft.com/office/drawing/2014/main" id="{26A6EB9D-5D27-5563-9DC8-1936066219C9}"/>
              </a:ext>
            </a:extLst>
          </p:cNvPr>
          <p:cNvSpPr/>
          <p:nvPr/>
        </p:nvSpPr>
        <p:spPr>
          <a:xfrm>
            <a:off x="0" y="0"/>
            <a:ext cx="4724400" cy="6870122"/>
          </a:xfrm>
          <a:prstGeom prst="rect">
            <a:avLst/>
          </a:prstGeom>
          <a:solidFill>
            <a:srgbClr val="FFFFFF">
              <a:alpha val="75000"/>
            </a:srgbClr>
          </a:solidFill>
          <a:ln w="12700">
            <a:miter lim="400000"/>
          </a:ln>
        </p:spPr>
        <p:txBody>
          <a:bodyPr lIns="45719" rIns="45719" anchor="ctr"/>
          <a:lstStyle/>
          <a:p>
            <a:pPr algn="ctr">
              <a:defRPr>
                <a:solidFill>
                  <a:srgbClr val="FFFFFF"/>
                </a:solidFill>
              </a:defRPr>
            </a:pPr>
            <a:endParaRPr/>
          </a:p>
        </p:txBody>
      </p:sp>
      <p:sp>
        <p:nvSpPr>
          <p:cNvPr id="3" name="Titre 2">
            <a:extLst>
              <a:ext uri="{FF2B5EF4-FFF2-40B4-BE49-F238E27FC236}">
                <a16:creationId xmlns:a16="http://schemas.microsoft.com/office/drawing/2014/main" id="{A381BD30-DE9A-8F53-A14A-26BECD875E9B}"/>
              </a:ext>
            </a:extLst>
          </p:cNvPr>
          <p:cNvSpPr>
            <a:spLocks noGrp="1"/>
          </p:cNvSpPr>
          <p:nvPr>
            <p:ph type="title"/>
          </p:nvPr>
        </p:nvSpPr>
        <p:spPr>
          <a:xfrm>
            <a:off x="5197661" y="424838"/>
            <a:ext cx="6027337" cy="1028700"/>
          </a:xfrm>
        </p:spPr>
        <p:txBody>
          <a:bodyPr>
            <a:noAutofit/>
          </a:bodyPr>
          <a:lstStyle/>
          <a:p>
            <a:pPr algn="l">
              <a:lnSpc>
                <a:spcPct val="90000"/>
              </a:lnSpc>
            </a:pPr>
            <a:r>
              <a:rPr lang="fr-FR"/>
              <a:t>Le pouvoir de s’adapter vite et bien, grâce à la </a:t>
            </a:r>
            <a:r>
              <a:rPr lang="fr-FR" sz="3600" i="1">
                <a:solidFill>
                  <a:schemeClr val="accent1"/>
                </a:solidFill>
                <a:latin typeface="Brill" panose="020F0602050406030203" pitchFamily="34" charset="0"/>
                <a:ea typeface="Brill" panose="020F0602050406030203" pitchFamily="34" charset="0"/>
              </a:rPr>
              <a:t>Transformation Digitale</a:t>
            </a:r>
          </a:p>
        </p:txBody>
      </p:sp>
      <p:sp>
        <p:nvSpPr>
          <p:cNvPr id="18" name="Espace réservé du texte 6">
            <a:extLst>
              <a:ext uri="{FF2B5EF4-FFF2-40B4-BE49-F238E27FC236}">
                <a16:creationId xmlns:a16="http://schemas.microsoft.com/office/drawing/2014/main" id="{9FF54DD0-007A-E0B9-C6EA-1D5C58E811E4}"/>
              </a:ext>
            </a:extLst>
          </p:cNvPr>
          <p:cNvSpPr txBox="1">
            <a:spLocks/>
          </p:cNvSpPr>
          <p:nvPr/>
        </p:nvSpPr>
        <p:spPr>
          <a:xfrm>
            <a:off x="5243606" y="1939923"/>
            <a:ext cx="5842000" cy="206287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Aft>
                <a:spcPts val="900"/>
              </a:spcAft>
            </a:pPr>
            <a:r>
              <a:rPr lang="fr-FR" sz="1800">
                <a:solidFill>
                  <a:schemeClr val="bg1"/>
                </a:solidFill>
                <a:latin typeface="Degular Bold" panose="020B0804050503060204" pitchFamily="34" charset="0"/>
              </a:rPr>
              <a:t>Nos domaines d’interventions </a:t>
            </a:r>
          </a:p>
          <a:p>
            <a:pPr marL="266700" indent="-266700" hangingPunct="1">
              <a:lnSpc>
                <a:spcPct val="90000"/>
              </a:lnSpc>
              <a:spcAft>
                <a:spcPts val="600"/>
              </a:spcAft>
              <a:buClr>
                <a:schemeClr val="accent1"/>
              </a:buClr>
              <a:buFont typeface="Arial" panose="020B0604020202020204" pitchFamily="34" charset="0"/>
              <a:buChar char="•"/>
            </a:pPr>
            <a:r>
              <a:rPr lang="fr-FR">
                <a:solidFill>
                  <a:schemeClr val="bg1"/>
                </a:solidFill>
                <a:latin typeface="+mn-lt"/>
              </a:rPr>
              <a:t>Stimuler la croissance et la robustesse de l’organisation de nos clients.</a:t>
            </a:r>
          </a:p>
          <a:p>
            <a:pPr marL="266700" indent="-266700" hangingPunct="1">
              <a:lnSpc>
                <a:spcPct val="90000"/>
              </a:lnSpc>
              <a:spcAft>
                <a:spcPts val="600"/>
              </a:spcAft>
              <a:buClr>
                <a:schemeClr val="accent1"/>
              </a:buClr>
              <a:buFont typeface="Arial" panose="020B0604020202020204" pitchFamily="34" charset="0"/>
              <a:buChar char="•"/>
            </a:pPr>
            <a:r>
              <a:rPr lang="fr-FR">
                <a:solidFill>
                  <a:schemeClr val="bg1"/>
                </a:solidFill>
                <a:latin typeface="+mn-lt"/>
              </a:rPr>
              <a:t>Optimiser leur efficacité pour une productivité accrue.</a:t>
            </a:r>
          </a:p>
          <a:p>
            <a:pPr marL="266700" indent="-266700" hangingPunct="1">
              <a:lnSpc>
                <a:spcPct val="90000"/>
              </a:lnSpc>
              <a:spcAft>
                <a:spcPts val="600"/>
              </a:spcAft>
              <a:buClr>
                <a:schemeClr val="accent1"/>
              </a:buClr>
              <a:buFont typeface="Arial" panose="020B0604020202020204" pitchFamily="34" charset="0"/>
              <a:buChar char="•"/>
            </a:pPr>
            <a:r>
              <a:rPr lang="fr-FR">
                <a:solidFill>
                  <a:schemeClr val="bg1"/>
                </a:solidFill>
                <a:latin typeface="+mn-lt"/>
              </a:rPr>
              <a:t>Augmenter leur capacité d’adaptation aux opportunités et disruptions</a:t>
            </a:r>
            <a:br>
              <a:rPr lang="fr-FR">
                <a:solidFill>
                  <a:schemeClr val="bg1"/>
                </a:solidFill>
                <a:latin typeface="+mn-lt"/>
              </a:rPr>
            </a:br>
            <a:r>
              <a:rPr lang="fr-FR">
                <a:solidFill>
                  <a:schemeClr val="bg1"/>
                </a:solidFill>
                <a:latin typeface="+mn-lt"/>
              </a:rPr>
              <a:t>sur leur marché.</a:t>
            </a:r>
          </a:p>
          <a:p>
            <a:pPr marL="266700" indent="-266700" hangingPunct="1">
              <a:lnSpc>
                <a:spcPct val="90000"/>
              </a:lnSpc>
              <a:spcAft>
                <a:spcPts val="600"/>
              </a:spcAft>
              <a:buClr>
                <a:schemeClr val="accent1"/>
              </a:buClr>
              <a:buFont typeface="Arial" panose="020B0604020202020204" pitchFamily="34" charset="0"/>
              <a:buChar char="•"/>
            </a:pPr>
            <a:r>
              <a:rPr lang="fr-FR">
                <a:solidFill>
                  <a:schemeClr val="bg1"/>
                </a:solidFill>
                <a:latin typeface="+mn-lt"/>
              </a:rPr>
              <a:t>Améliorer l’expérience ou la réponse aux nouveaux besoins</a:t>
            </a:r>
            <a:br>
              <a:rPr lang="fr-FR">
                <a:solidFill>
                  <a:schemeClr val="bg1"/>
                </a:solidFill>
                <a:latin typeface="+mn-lt"/>
              </a:rPr>
            </a:br>
            <a:r>
              <a:rPr lang="fr-FR">
                <a:solidFill>
                  <a:schemeClr val="bg1"/>
                </a:solidFill>
                <a:latin typeface="+mn-lt"/>
              </a:rPr>
              <a:t>de leurs propres clients.</a:t>
            </a:r>
          </a:p>
          <a:p>
            <a:pPr marL="266700" indent="-266700" hangingPunct="1">
              <a:lnSpc>
                <a:spcPct val="90000"/>
              </a:lnSpc>
              <a:spcAft>
                <a:spcPts val="600"/>
              </a:spcAft>
              <a:buClr>
                <a:schemeClr val="accent1"/>
              </a:buClr>
              <a:buFont typeface="Arial" panose="020B0604020202020204" pitchFamily="34" charset="0"/>
              <a:buChar char="•"/>
            </a:pPr>
            <a:r>
              <a:rPr lang="fr-FR">
                <a:solidFill>
                  <a:schemeClr val="bg1"/>
                </a:solidFill>
                <a:latin typeface="+mn-lt"/>
              </a:rPr>
              <a:t>Favoriser l’innovation et l’émergence de nouveaux modèles économiques</a:t>
            </a:r>
          </a:p>
        </p:txBody>
      </p:sp>
      <p:sp>
        <p:nvSpPr>
          <p:cNvPr id="20" name="Espace réservé du texte 6">
            <a:extLst>
              <a:ext uri="{FF2B5EF4-FFF2-40B4-BE49-F238E27FC236}">
                <a16:creationId xmlns:a16="http://schemas.microsoft.com/office/drawing/2014/main" id="{DF0EE507-FCF6-A48C-2C5E-F86B9BDF2B20}"/>
              </a:ext>
            </a:extLst>
          </p:cNvPr>
          <p:cNvSpPr txBox="1">
            <a:spLocks/>
          </p:cNvSpPr>
          <p:nvPr/>
        </p:nvSpPr>
        <p:spPr>
          <a:xfrm>
            <a:off x="5243606" y="4344857"/>
            <a:ext cx="5873974" cy="156780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fontScale="25000" lnSpcReduction="20000"/>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Aft>
                <a:spcPts val="900"/>
              </a:spcAft>
            </a:pPr>
            <a:r>
              <a:rPr lang="fr-FR" sz="7200">
                <a:solidFill>
                  <a:schemeClr val="bg1"/>
                </a:solidFill>
                <a:latin typeface="Degular Bold" panose="020B0804050503060204" pitchFamily="34" charset="0"/>
              </a:rPr>
              <a:t>Nos expertises</a:t>
            </a:r>
          </a:p>
          <a:p>
            <a:pPr marL="266700" indent="-266700" hangingPunct="1">
              <a:spcAft>
                <a:spcPts val="600"/>
              </a:spcAft>
              <a:buClr>
                <a:schemeClr val="accent1"/>
              </a:buClr>
              <a:buFont typeface="Arial" panose="020B0604020202020204" pitchFamily="34" charset="0"/>
              <a:buChar char="•"/>
            </a:pPr>
            <a:r>
              <a:rPr lang="fr-FR" sz="5600">
                <a:solidFill>
                  <a:schemeClr val="bg1"/>
                </a:solidFill>
                <a:latin typeface="+mn-lt"/>
              </a:rPr>
              <a:t>Direction de projet de transformation</a:t>
            </a:r>
          </a:p>
          <a:p>
            <a:pPr marL="266700" indent="-266700" hangingPunct="1">
              <a:spcAft>
                <a:spcPts val="600"/>
              </a:spcAft>
              <a:buClr>
                <a:schemeClr val="accent1"/>
              </a:buClr>
              <a:buFont typeface="Arial" panose="020B0604020202020204" pitchFamily="34" charset="0"/>
              <a:buChar char="•"/>
            </a:pPr>
            <a:r>
              <a:rPr lang="fr-FR" sz="5600">
                <a:solidFill>
                  <a:schemeClr val="bg1"/>
                </a:solidFill>
                <a:latin typeface="+mn-lt"/>
              </a:rPr>
              <a:t>Maîtrise d’ouvrage</a:t>
            </a:r>
          </a:p>
          <a:p>
            <a:pPr marL="266700" indent="-266700" hangingPunct="1">
              <a:spcAft>
                <a:spcPts val="600"/>
              </a:spcAft>
              <a:buClr>
                <a:schemeClr val="accent1"/>
              </a:buClr>
              <a:buFont typeface="Arial" panose="020B0604020202020204" pitchFamily="34" charset="0"/>
              <a:buChar char="•"/>
            </a:pPr>
            <a:r>
              <a:rPr lang="fr-FR" sz="5600">
                <a:solidFill>
                  <a:schemeClr val="bg1"/>
                </a:solidFill>
                <a:latin typeface="+mn-lt"/>
              </a:rPr>
              <a:t>Développement applicatif</a:t>
            </a:r>
          </a:p>
          <a:p>
            <a:pPr marL="266700" indent="-266700" hangingPunct="1">
              <a:spcAft>
                <a:spcPts val="600"/>
              </a:spcAft>
              <a:buClr>
                <a:schemeClr val="accent1"/>
              </a:buClr>
              <a:buFont typeface="Arial" panose="020B0604020202020204" pitchFamily="34" charset="0"/>
              <a:buChar char="•"/>
            </a:pPr>
            <a:r>
              <a:rPr lang="fr-FR" sz="5600">
                <a:solidFill>
                  <a:schemeClr val="bg1"/>
                </a:solidFill>
                <a:latin typeface="+mn-lt"/>
              </a:rPr>
              <a:t>Support et infrastructure</a:t>
            </a:r>
          </a:p>
          <a:p>
            <a:pPr marL="266700" indent="-266700" hangingPunct="1">
              <a:spcAft>
                <a:spcPts val="600"/>
              </a:spcAft>
              <a:buClr>
                <a:schemeClr val="accent1"/>
              </a:buClr>
              <a:buFont typeface="Arial" panose="020B0604020202020204" pitchFamily="34" charset="0"/>
              <a:buChar char="•"/>
            </a:pPr>
            <a:r>
              <a:rPr lang="fr-FR" sz="5600">
                <a:solidFill>
                  <a:schemeClr val="bg1"/>
                </a:solidFill>
                <a:latin typeface="+mn-lt"/>
              </a:rPr>
              <a:t>Progiciel</a:t>
            </a:r>
          </a:p>
        </p:txBody>
      </p:sp>
      <p:sp>
        <p:nvSpPr>
          <p:cNvPr id="8" name="object 25">
            <a:extLst>
              <a:ext uri="{FF2B5EF4-FFF2-40B4-BE49-F238E27FC236}">
                <a16:creationId xmlns:a16="http://schemas.microsoft.com/office/drawing/2014/main" id="{8FC48579-44E9-FDC8-3D3A-2EF1D4A909CB}"/>
              </a:ext>
            </a:extLst>
          </p:cNvPr>
          <p:cNvSpPr/>
          <p:nvPr/>
        </p:nvSpPr>
        <p:spPr>
          <a:xfrm>
            <a:off x="8267700" y="2086645"/>
            <a:ext cx="3314701" cy="0"/>
          </a:xfrm>
          <a:prstGeom prst="line">
            <a:avLst/>
          </a:prstGeom>
          <a:ln w="3175">
            <a:solidFill>
              <a:schemeClr val="accent1"/>
            </a:solidFill>
          </a:ln>
        </p:spPr>
        <p:txBody>
          <a:bodyPr lIns="45719" rIns="45719"/>
          <a:lstStyle/>
          <a:p>
            <a:endParaRPr/>
          </a:p>
        </p:txBody>
      </p:sp>
      <p:sp>
        <p:nvSpPr>
          <p:cNvPr id="9" name="object 25">
            <a:extLst>
              <a:ext uri="{FF2B5EF4-FFF2-40B4-BE49-F238E27FC236}">
                <a16:creationId xmlns:a16="http://schemas.microsoft.com/office/drawing/2014/main" id="{9F683DE4-A9D6-583D-5DEF-0A0368D557EA}"/>
              </a:ext>
            </a:extLst>
          </p:cNvPr>
          <p:cNvSpPr/>
          <p:nvPr/>
        </p:nvSpPr>
        <p:spPr>
          <a:xfrm>
            <a:off x="6819901" y="4440670"/>
            <a:ext cx="4752976" cy="0"/>
          </a:xfrm>
          <a:prstGeom prst="line">
            <a:avLst/>
          </a:prstGeom>
          <a:ln w="3175">
            <a:solidFill>
              <a:schemeClr val="accent1"/>
            </a:solidFill>
          </a:ln>
        </p:spPr>
        <p:txBody>
          <a:bodyPr lIns="45719" rIns="45719"/>
          <a:lstStyle/>
          <a:p>
            <a:endParaRPr/>
          </a:p>
        </p:txBody>
      </p:sp>
      <p:pic>
        <p:nvPicPr>
          <p:cNvPr id="24" name="Image 23" descr="Une image contenant Police, texte, Graphique, capture d’écran&#10;&#10;Description générée automatiquement">
            <a:extLst>
              <a:ext uri="{FF2B5EF4-FFF2-40B4-BE49-F238E27FC236}">
                <a16:creationId xmlns:a16="http://schemas.microsoft.com/office/drawing/2014/main" id="{5D67789A-848D-AF3E-72BB-2980594596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7084"/>
          <a:stretch/>
        </p:blipFill>
        <p:spPr>
          <a:xfrm>
            <a:off x="551263" y="230371"/>
            <a:ext cx="1762801" cy="379145"/>
          </a:xfrm>
          <a:prstGeom prst="rect">
            <a:avLst/>
          </a:prstGeom>
        </p:spPr>
      </p:pic>
      <p:pic>
        <p:nvPicPr>
          <p:cNvPr id="25" name="Image 24" descr="Une image contenant Police, texte, Graphique, capture d’écran&#10;&#10;Description générée automatiquement">
            <a:extLst>
              <a:ext uri="{FF2B5EF4-FFF2-40B4-BE49-F238E27FC236}">
                <a16:creationId xmlns:a16="http://schemas.microsoft.com/office/drawing/2014/main" id="{921E1057-B7E5-D913-BC38-C5D3A3DC085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243"/>
          <a:stretch/>
        </p:blipFill>
        <p:spPr>
          <a:xfrm>
            <a:off x="520783" y="6487592"/>
            <a:ext cx="2007617" cy="197362"/>
          </a:xfrm>
          <a:prstGeom prst="rect">
            <a:avLst/>
          </a:prstGeom>
        </p:spPr>
      </p:pic>
      <p:grpSp>
        <p:nvGrpSpPr>
          <p:cNvPr id="21" name="Groupe 20">
            <a:extLst>
              <a:ext uri="{FF2B5EF4-FFF2-40B4-BE49-F238E27FC236}">
                <a16:creationId xmlns:a16="http://schemas.microsoft.com/office/drawing/2014/main" id="{E9B0C648-AFE7-2465-97B5-78101AF8492C}"/>
              </a:ext>
            </a:extLst>
          </p:cNvPr>
          <p:cNvGrpSpPr/>
          <p:nvPr/>
        </p:nvGrpSpPr>
        <p:grpSpPr>
          <a:xfrm>
            <a:off x="8542767" y="5598153"/>
            <a:ext cx="3314700" cy="709810"/>
            <a:chOff x="8542767" y="5598153"/>
            <a:chExt cx="3314700" cy="709810"/>
          </a:xfrm>
        </p:grpSpPr>
        <p:sp>
          <p:nvSpPr>
            <p:cNvPr id="14" name="Rectangle 13">
              <a:extLst>
                <a:ext uri="{FF2B5EF4-FFF2-40B4-BE49-F238E27FC236}">
                  <a16:creationId xmlns:a16="http://schemas.microsoft.com/office/drawing/2014/main" id="{8797C96B-8D4C-C013-9D4E-358977CEB505}"/>
                </a:ext>
              </a:extLst>
            </p:cNvPr>
            <p:cNvSpPr/>
            <p:nvPr/>
          </p:nvSpPr>
          <p:spPr>
            <a:xfrm>
              <a:off x="8542767" y="5598153"/>
              <a:ext cx="3314700" cy="709810"/>
            </a:xfrm>
            <a:prstGeom prst="rect">
              <a:avLst/>
            </a:prstGeom>
            <a:solidFill>
              <a:srgbClr val="064A47"/>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endParaRPr lang="fr-FR"/>
            </a:p>
          </p:txBody>
        </p:sp>
        <p:sp>
          <p:nvSpPr>
            <p:cNvPr id="15" name="Espace réservé du texte 6">
              <a:extLst>
                <a:ext uri="{FF2B5EF4-FFF2-40B4-BE49-F238E27FC236}">
                  <a16:creationId xmlns:a16="http://schemas.microsoft.com/office/drawing/2014/main" id="{A9C66304-B7B7-E251-E7BA-3D33124627EC}"/>
                </a:ext>
              </a:extLst>
            </p:cNvPr>
            <p:cNvSpPr txBox="1">
              <a:spLocks/>
            </p:cNvSpPr>
            <p:nvPr/>
          </p:nvSpPr>
          <p:spPr>
            <a:xfrm>
              <a:off x="8859665" y="5783781"/>
              <a:ext cx="2356397" cy="36933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spcAft>
                  <a:spcPts val="600"/>
                </a:spcAft>
              </a:pPr>
              <a:r>
                <a:rPr lang="fr-FR" sz="1200">
                  <a:solidFill>
                    <a:schemeClr val="bg1"/>
                  </a:solidFill>
                  <a:latin typeface="Degular Bold" panose="020B0804050503060204" pitchFamily="34" charset="0"/>
                </a:rPr>
                <a:t>Parcourir toutes nos Expertises</a:t>
              </a:r>
              <a:br>
                <a:rPr lang="fr-FR" sz="1200">
                  <a:solidFill>
                    <a:schemeClr val="bg1"/>
                  </a:solidFill>
                  <a:latin typeface="Degular Bold" panose="020B0804050503060204" pitchFamily="34" charset="0"/>
                </a:rPr>
              </a:br>
              <a:r>
                <a:rPr lang="fr-FR" sz="1200">
                  <a:solidFill>
                    <a:schemeClr val="bg1"/>
                  </a:solidFill>
                  <a:latin typeface="Degular Bold" panose="020B0804050503060204" pitchFamily="34" charset="0"/>
                </a:rPr>
                <a:t>en Transformation Digitale</a:t>
              </a:r>
            </a:p>
          </p:txBody>
        </p:sp>
        <p:grpSp>
          <p:nvGrpSpPr>
            <p:cNvPr id="5" name="Groupe 4">
              <a:extLst>
                <a:ext uri="{FF2B5EF4-FFF2-40B4-BE49-F238E27FC236}">
                  <a16:creationId xmlns:a16="http://schemas.microsoft.com/office/drawing/2014/main" id="{C9DEA7F2-7C2A-6682-C58B-7C2B281B0E25}"/>
                </a:ext>
              </a:extLst>
            </p:cNvPr>
            <p:cNvGrpSpPr/>
            <p:nvPr/>
          </p:nvGrpSpPr>
          <p:grpSpPr>
            <a:xfrm>
              <a:off x="11367546" y="5878247"/>
              <a:ext cx="223675" cy="149623"/>
              <a:chOff x="11015634" y="5763026"/>
              <a:chExt cx="223675" cy="149623"/>
            </a:xfrm>
          </p:grpSpPr>
          <p:sp>
            <p:nvSpPr>
              <p:cNvPr id="6" name="Flèche : chevron 5">
                <a:extLst>
                  <a:ext uri="{FF2B5EF4-FFF2-40B4-BE49-F238E27FC236}">
                    <a16:creationId xmlns:a16="http://schemas.microsoft.com/office/drawing/2014/main" id="{2A426869-581E-43B4-CF48-0B2E68384881}"/>
                  </a:ext>
                </a:extLst>
              </p:cNvPr>
              <p:cNvSpPr/>
              <p:nvPr/>
            </p:nvSpPr>
            <p:spPr>
              <a:xfrm>
                <a:off x="11117580" y="5763026"/>
                <a:ext cx="121729" cy="149623"/>
              </a:xfrm>
              <a:prstGeom prst="chevron">
                <a:avLst/>
              </a:prstGeom>
              <a:noFill/>
              <a:ln w="635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Degular Regular"/>
                </a:endParaRPr>
              </a:p>
            </p:txBody>
          </p:sp>
          <p:sp>
            <p:nvSpPr>
              <p:cNvPr id="7" name="Flèche : chevron 6">
                <a:extLst>
                  <a:ext uri="{FF2B5EF4-FFF2-40B4-BE49-F238E27FC236}">
                    <a16:creationId xmlns:a16="http://schemas.microsoft.com/office/drawing/2014/main" id="{D21AB729-78A4-15DF-EFB5-FD1081E02DDF}"/>
                  </a:ext>
                </a:extLst>
              </p:cNvPr>
              <p:cNvSpPr/>
              <p:nvPr/>
            </p:nvSpPr>
            <p:spPr>
              <a:xfrm>
                <a:off x="11015634" y="5763026"/>
                <a:ext cx="121729" cy="149623"/>
              </a:xfrm>
              <a:prstGeom prst="chevron">
                <a:avLst/>
              </a:prstGeom>
              <a:noFill/>
              <a:ln w="635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Degular Regular"/>
                </a:endParaRPr>
              </a:p>
            </p:txBody>
          </p:sp>
        </p:grpSp>
      </p:grpSp>
      <p:sp>
        <p:nvSpPr>
          <p:cNvPr id="12" name="Espace réservé du numéro de diapositive 11">
            <a:extLst>
              <a:ext uri="{FF2B5EF4-FFF2-40B4-BE49-F238E27FC236}">
                <a16:creationId xmlns:a16="http://schemas.microsoft.com/office/drawing/2014/main" id="{BF22C5F3-CDA0-5E72-2EED-B877BD80F95E}"/>
              </a:ext>
            </a:extLst>
          </p:cNvPr>
          <p:cNvSpPr>
            <a:spLocks noGrp="1"/>
          </p:cNvSpPr>
          <p:nvPr>
            <p:ph type="sldNum" sz="quarter" idx="23"/>
          </p:nvPr>
        </p:nvSpPr>
        <p:spPr/>
        <p:txBody>
          <a:bodyPr/>
          <a:lstStyle/>
          <a:p>
            <a:fld id="{86CB4B4D-7CA3-9044-876B-883B54F8677D}" type="slidenum">
              <a:rPr lang="fr-FR" smtClean="0"/>
              <a:pPr/>
              <a:t>7</a:t>
            </a:fld>
            <a:endParaRPr lang="fr-FR"/>
          </a:p>
        </p:txBody>
      </p:sp>
      <p:sp>
        <p:nvSpPr>
          <p:cNvPr id="13" name="Rectangle 12">
            <a:hlinkClick r:id="rId6"/>
            <a:extLst>
              <a:ext uri="{FF2B5EF4-FFF2-40B4-BE49-F238E27FC236}">
                <a16:creationId xmlns:a16="http://schemas.microsoft.com/office/drawing/2014/main" id="{26507670-C699-5945-8598-6D3EC95731BC}"/>
              </a:ext>
            </a:extLst>
          </p:cNvPr>
          <p:cNvSpPr/>
          <p:nvPr/>
        </p:nvSpPr>
        <p:spPr>
          <a:xfrm>
            <a:off x="8533239" y="5613550"/>
            <a:ext cx="3324227" cy="709793"/>
          </a:xfrm>
          <a:prstGeom prst="rect">
            <a:avLst/>
          </a:prstGeom>
          <a:no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Degular Regular"/>
            </a:endParaRPr>
          </a:p>
        </p:txBody>
      </p:sp>
      <p:pic>
        <p:nvPicPr>
          <p:cNvPr id="2" name="Graphique 1">
            <a:extLst>
              <a:ext uri="{FF2B5EF4-FFF2-40B4-BE49-F238E27FC236}">
                <a16:creationId xmlns:a16="http://schemas.microsoft.com/office/drawing/2014/main" id="{F1C0AA55-FE5F-E6C3-995D-F3C1B333A7ED}"/>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29211"/>
          <a:stretch/>
        </p:blipFill>
        <p:spPr>
          <a:xfrm>
            <a:off x="0" y="1515243"/>
            <a:ext cx="3963532" cy="3681598"/>
          </a:xfrm>
          <a:prstGeom prst="rect">
            <a:avLst/>
          </a:prstGeom>
        </p:spPr>
      </p:pic>
    </p:spTree>
    <p:extLst>
      <p:ext uri="{BB962C8B-B14F-4D97-AF65-F5344CB8AC3E}">
        <p14:creationId xmlns:p14="http://schemas.microsoft.com/office/powerpoint/2010/main" val="1759465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CFA0D182-86AA-60BF-1F08-F0B602F778BF}"/>
              </a:ext>
            </a:extLst>
          </p:cNvPr>
          <p:cNvSpPr>
            <a:spLocks noGrp="1"/>
          </p:cNvSpPr>
          <p:nvPr>
            <p:ph type="title"/>
          </p:nvPr>
        </p:nvSpPr>
        <p:spPr>
          <a:xfrm>
            <a:off x="552450" y="2965450"/>
            <a:ext cx="9486699" cy="923330"/>
          </a:xfrm>
        </p:spPr>
        <p:txBody>
          <a:bodyPr>
            <a:normAutofit fontScale="90000"/>
          </a:bodyPr>
          <a:lstStyle/>
          <a:p>
            <a:r>
              <a:rPr lang="fr-FR" dirty="0"/>
              <a:t>Les 4 piliers</a:t>
            </a:r>
            <a:br>
              <a:rPr lang="fr-FR" dirty="0"/>
            </a:br>
            <a:r>
              <a:rPr lang="fr-FR" sz="3100" dirty="0"/>
              <a:t>de notre Empowering Ecosystem</a:t>
            </a:r>
          </a:p>
        </p:txBody>
      </p:sp>
      <p:sp>
        <p:nvSpPr>
          <p:cNvPr id="3" name="Espace réservé du numéro de diapositive 2">
            <a:extLst>
              <a:ext uri="{FF2B5EF4-FFF2-40B4-BE49-F238E27FC236}">
                <a16:creationId xmlns:a16="http://schemas.microsoft.com/office/drawing/2014/main" id="{F0BF3452-1977-0F6B-DD88-0C3B809D87AF}"/>
              </a:ext>
            </a:extLst>
          </p:cNvPr>
          <p:cNvSpPr>
            <a:spLocks noGrp="1"/>
          </p:cNvSpPr>
          <p:nvPr>
            <p:ph type="sldNum" sz="quarter" idx="10"/>
          </p:nvPr>
        </p:nvSpPr>
        <p:spPr>
          <a:xfrm>
            <a:off x="11820525" y="6574990"/>
            <a:ext cx="174728" cy="123111"/>
          </a:xfrm>
        </p:spPr>
        <p:txBody>
          <a:bodyPr wrap="none">
            <a:normAutofit/>
          </a:bodyPr>
          <a:lstStyle/>
          <a:p>
            <a:pPr>
              <a:spcAft>
                <a:spcPts val="600"/>
              </a:spcAft>
            </a:pPr>
            <a:fld id="{86CB4B4D-7CA3-9044-876B-883B54F8677D}" type="slidenum">
              <a:rPr lang="fr-FR" smtClean="0"/>
              <a:pPr>
                <a:spcAft>
                  <a:spcPts val="600"/>
                </a:spcAft>
              </a:pPr>
              <a:t>8</a:t>
            </a:fld>
            <a:endParaRPr lang="fr-FR"/>
          </a:p>
        </p:txBody>
      </p:sp>
      <p:sp>
        <p:nvSpPr>
          <p:cNvPr id="6" name="Espace réservé du texte 5">
            <a:extLst>
              <a:ext uri="{FF2B5EF4-FFF2-40B4-BE49-F238E27FC236}">
                <a16:creationId xmlns:a16="http://schemas.microsoft.com/office/drawing/2014/main" id="{FBE34625-FA56-B99D-23FB-448788F58FF8}"/>
              </a:ext>
            </a:extLst>
          </p:cNvPr>
          <p:cNvSpPr>
            <a:spLocks noGrp="1"/>
          </p:cNvSpPr>
          <p:nvPr>
            <p:ph type="body" sz="quarter" idx="11"/>
          </p:nvPr>
        </p:nvSpPr>
        <p:spPr>
          <a:xfrm>
            <a:off x="3951873" y="2626896"/>
            <a:ext cx="577081" cy="677108"/>
          </a:xfrm>
        </p:spPr>
        <p:txBody>
          <a:bodyPr wrap="none">
            <a:normAutofit/>
          </a:bodyPr>
          <a:lstStyle/>
          <a:p>
            <a:pPr>
              <a:spcAft>
                <a:spcPts val="600"/>
              </a:spcAft>
            </a:pPr>
            <a:r>
              <a:rPr lang="fr-FR" dirty="0"/>
              <a:t>01</a:t>
            </a:r>
          </a:p>
        </p:txBody>
      </p:sp>
    </p:spTree>
    <p:extLst>
      <p:ext uri="{BB962C8B-B14F-4D97-AF65-F5344CB8AC3E}">
        <p14:creationId xmlns:p14="http://schemas.microsoft.com/office/powerpoint/2010/main" val="33450027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1E630-0B7D-EE6B-B06B-E95AEF23F186}"/>
            </a:ext>
          </a:extLst>
        </p:cNvPr>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7042DD4E-1E5E-9A56-8F9D-6B02995810B8}"/>
              </a:ext>
            </a:extLst>
          </p:cNvPr>
          <p:cNvSpPr>
            <a:spLocks noGrp="1"/>
          </p:cNvSpPr>
          <p:nvPr>
            <p:ph type="sldNum" sz="quarter" idx="10"/>
          </p:nvPr>
        </p:nvSpPr>
        <p:spPr/>
        <p:txBody>
          <a:bodyPr/>
          <a:lstStyle/>
          <a:p>
            <a:fld id="{86CB4B4D-7CA3-9044-876B-883B54F8677D}" type="slidenum">
              <a:rPr lang="fr-FR" smtClean="0"/>
              <a:pPr/>
              <a:t>9</a:t>
            </a:fld>
            <a:endParaRPr lang="fr-FR"/>
          </a:p>
        </p:txBody>
      </p:sp>
      <p:sp>
        <p:nvSpPr>
          <p:cNvPr id="15" name="Rectangle 14">
            <a:extLst>
              <a:ext uri="{FF2B5EF4-FFF2-40B4-BE49-F238E27FC236}">
                <a16:creationId xmlns:a16="http://schemas.microsoft.com/office/drawing/2014/main" id="{E6E79799-2C4E-0B74-A9BE-82C37D2775D4}"/>
              </a:ext>
            </a:extLst>
          </p:cNvPr>
          <p:cNvSpPr/>
          <p:nvPr/>
        </p:nvSpPr>
        <p:spPr>
          <a:xfrm>
            <a:off x="-1" y="0"/>
            <a:ext cx="5376397" cy="6858000"/>
          </a:xfrm>
          <a:prstGeom prst="rect">
            <a:avLst/>
          </a:prstGeom>
          <a:solidFill>
            <a:schemeClr val="accent2"/>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Degular Regular"/>
            </a:endParaRPr>
          </a:p>
        </p:txBody>
      </p:sp>
      <p:pic>
        <p:nvPicPr>
          <p:cNvPr id="16" name="Image 15" descr="Une image contenant Police, texte, Graphique, capture d’écran&#10;&#10;Description générée automatiquement">
            <a:extLst>
              <a:ext uri="{FF2B5EF4-FFF2-40B4-BE49-F238E27FC236}">
                <a16:creationId xmlns:a16="http://schemas.microsoft.com/office/drawing/2014/main" id="{4622113F-EEC1-224F-4FD9-07547E3963E2}"/>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b="37084"/>
          <a:stretch/>
        </p:blipFill>
        <p:spPr>
          <a:xfrm>
            <a:off x="551263" y="230371"/>
            <a:ext cx="1762801" cy="379145"/>
          </a:xfrm>
          <a:prstGeom prst="rect">
            <a:avLst/>
          </a:prstGeom>
        </p:spPr>
      </p:pic>
      <p:sp>
        <p:nvSpPr>
          <p:cNvPr id="18" name="Espace réservé du texte 3">
            <a:extLst>
              <a:ext uri="{FF2B5EF4-FFF2-40B4-BE49-F238E27FC236}">
                <a16:creationId xmlns:a16="http://schemas.microsoft.com/office/drawing/2014/main" id="{A1ADA957-5075-05CD-526E-BD28BD07EF22}"/>
              </a:ext>
            </a:extLst>
          </p:cNvPr>
          <p:cNvSpPr txBox="1">
            <a:spLocks/>
          </p:cNvSpPr>
          <p:nvPr/>
        </p:nvSpPr>
        <p:spPr>
          <a:xfrm>
            <a:off x="551263" y="2140709"/>
            <a:ext cx="4598253" cy="37805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r>
              <a:rPr lang="fr-FR" sz="3200">
                <a:solidFill>
                  <a:srgbClr val="FFFFFF"/>
                </a:solidFill>
                <a:latin typeface="Degular Bold" panose="020B0804050503060204" pitchFamily="34" charset="0"/>
                <a:ea typeface="+mn-ea"/>
                <a:cs typeface="+mn-cs"/>
                <a:sym typeface="Degular Regular"/>
              </a:rPr>
              <a:t>Nos collaborateurs</a:t>
            </a:r>
            <a:br>
              <a:rPr lang="fr-FR" sz="3200">
                <a:solidFill>
                  <a:srgbClr val="FFFFFF"/>
                </a:solidFill>
                <a:latin typeface="Degular Bold" panose="020B0804050503060204" pitchFamily="34" charset="0"/>
                <a:ea typeface="+mn-ea"/>
                <a:cs typeface="+mn-cs"/>
                <a:sym typeface="Degular Regular"/>
              </a:rPr>
            </a:br>
            <a:r>
              <a:rPr lang="fr-FR" sz="3200">
                <a:solidFill>
                  <a:srgbClr val="FFFFFF"/>
                </a:solidFill>
                <a:latin typeface="Degular Bold" panose="020B0804050503060204" pitchFamily="34" charset="0"/>
                <a:ea typeface="+mn-ea"/>
                <a:cs typeface="+mn-cs"/>
                <a:sym typeface="Degular Regular"/>
              </a:rPr>
              <a:t>se nourrissent</a:t>
            </a:r>
            <a:br>
              <a:rPr lang="fr-FR" sz="3200">
                <a:solidFill>
                  <a:srgbClr val="FFFFFF"/>
                </a:solidFill>
                <a:latin typeface="Degular Bold" panose="020B0804050503060204" pitchFamily="34" charset="0"/>
                <a:ea typeface="+mn-ea"/>
                <a:cs typeface="+mn-cs"/>
                <a:sym typeface="Degular Regular"/>
              </a:rPr>
            </a:br>
            <a:r>
              <a:rPr lang="fr-FR" sz="3200">
                <a:solidFill>
                  <a:srgbClr val="FFFFFF"/>
                </a:solidFill>
                <a:latin typeface="Degular Bold" panose="020B0804050503060204" pitchFamily="34" charset="0"/>
                <a:ea typeface="+mn-ea"/>
                <a:cs typeface="+mn-cs"/>
                <a:sym typeface="Degular Regular"/>
              </a:rPr>
              <a:t>de </a:t>
            </a:r>
            <a:r>
              <a:rPr lang="fr-FR" sz="3600" i="1">
                <a:solidFill>
                  <a:schemeClr val="accent1"/>
                </a:solidFill>
                <a:latin typeface="Brill" panose="020F0602050406030203" pitchFamily="34" charset="0"/>
                <a:ea typeface="Brill" panose="020F0602050406030203" pitchFamily="34" charset="0"/>
                <a:sym typeface="Degular Regular"/>
              </a:rPr>
              <a:t>l’émulation </a:t>
            </a:r>
            <a:br>
              <a:rPr lang="fr-FR" sz="3600" i="1">
                <a:solidFill>
                  <a:schemeClr val="accent1"/>
                </a:solidFill>
                <a:latin typeface="Brill" panose="020F0602050406030203" pitchFamily="34" charset="0"/>
                <a:ea typeface="Brill" panose="020F0602050406030203" pitchFamily="34" charset="0"/>
                <a:sym typeface="Degular Regular"/>
              </a:rPr>
            </a:br>
            <a:r>
              <a:rPr lang="fr-FR" sz="3600" i="1">
                <a:solidFill>
                  <a:schemeClr val="accent1"/>
                </a:solidFill>
                <a:latin typeface="Brill" panose="020F0602050406030203" pitchFamily="34" charset="0"/>
                <a:ea typeface="Brill" panose="020F0602050406030203" pitchFamily="34" charset="0"/>
                <a:sym typeface="Degular Regular"/>
              </a:rPr>
              <a:t>collective</a:t>
            </a:r>
            <a:r>
              <a:rPr lang="fr-FR" sz="3600" i="1">
                <a:solidFill>
                  <a:srgbClr val="FFFFFF"/>
                </a:solidFill>
                <a:latin typeface="Degular Bold" panose="020B0804050503060204" pitchFamily="34" charset="0"/>
                <a:ea typeface="+mn-ea"/>
                <a:cs typeface="+mn-cs"/>
                <a:sym typeface="Degular Regular"/>
              </a:rPr>
              <a:t> </a:t>
            </a:r>
            <a:r>
              <a:rPr lang="fr-FR" sz="3200">
                <a:solidFill>
                  <a:srgbClr val="FFFFFF"/>
                </a:solidFill>
                <a:latin typeface="Degular Bold" panose="020B0804050503060204" pitchFamily="34" charset="0"/>
                <a:ea typeface="+mn-ea"/>
                <a:cs typeface="+mn-cs"/>
                <a:sym typeface="Degular Regular"/>
              </a:rPr>
              <a:t>et bâtissent</a:t>
            </a:r>
            <a:br>
              <a:rPr lang="fr-FR" sz="3200">
                <a:solidFill>
                  <a:srgbClr val="FFFFFF"/>
                </a:solidFill>
                <a:latin typeface="Degular Bold" panose="020B0804050503060204" pitchFamily="34" charset="0"/>
                <a:ea typeface="+mn-ea"/>
                <a:cs typeface="+mn-cs"/>
                <a:sym typeface="Degular Regular"/>
              </a:rPr>
            </a:br>
            <a:r>
              <a:rPr lang="fr-FR" sz="3200">
                <a:solidFill>
                  <a:srgbClr val="FFFFFF"/>
                </a:solidFill>
                <a:latin typeface="Degular Bold" panose="020B0804050503060204" pitchFamily="34" charset="0"/>
                <a:ea typeface="+mn-ea"/>
                <a:cs typeface="+mn-cs"/>
                <a:sym typeface="Degular Regular"/>
              </a:rPr>
              <a:t>leur engagement</a:t>
            </a:r>
            <a:br>
              <a:rPr lang="fr-FR" sz="3200">
                <a:solidFill>
                  <a:srgbClr val="FFFFFF"/>
                </a:solidFill>
                <a:latin typeface="Degular Bold" panose="020B0804050503060204" pitchFamily="34" charset="0"/>
                <a:ea typeface="+mn-ea"/>
                <a:cs typeface="+mn-cs"/>
                <a:sym typeface="Degular Regular"/>
              </a:rPr>
            </a:br>
            <a:r>
              <a:rPr lang="fr-FR" sz="3200">
                <a:solidFill>
                  <a:srgbClr val="FFFFFF"/>
                </a:solidFill>
                <a:latin typeface="Degular Bold" panose="020B0804050503060204" pitchFamily="34" charset="0"/>
                <a:ea typeface="+mn-ea"/>
                <a:cs typeface="+mn-cs"/>
                <a:sym typeface="Degular Regular"/>
              </a:rPr>
              <a:t>s</a:t>
            </a:r>
            <a:r>
              <a:rPr lang="fr-FR" sz="3200">
                <a:solidFill>
                  <a:srgbClr val="FFFFFF"/>
                </a:solidFill>
                <a:latin typeface="Degular Bold" panose="020B0804050503060204" pitchFamily="34" charset="0"/>
                <a:ea typeface="+mn-ea"/>
                <a:cs typeface="+mn-cs"/>
              </a:rPr>
              <a:t>ur</a:t>
            </a:r>
            <a:r>
              <a:rPr lang="fr-FR" sz="3200">
                <a:solidFill>
                  <a:schemeClr val="accent1"/>
                </a:solidFill>
                <a:latin typeface="Brill" panose="020F0602050406030203" pitchFamily="34" charset="0"/>
                <a:ea typeface="Brill" panose="020F0602050406030203" pitchFamily="34" charset="0"/>
              </a:rPr>
              <a:t> </a:t>
            </a:r>
            <a:r>
              <a:rPr lang="fr-FR" sz="3600" i="1">
                <a:solidFill>
                  <a:schemeClr val="accent1"/>
                </a:solidFill>
                <a:latin typeface="Brill" panose="020F0602050406030203" pitchFamily="34" charset="0"/>
                <a:ea typeface="Brill" panose="020F0602050406030203" pitchFamily="34" charset="0"/>
              </a:rPr>
              <a:t>4 piliers </a:t>
            </a:r>
            <a:r>
              <a:rPr lang="fr-FR" sz="3200">
                <a:solidFill>
                  <a:srgbClr val="FFFFFF"/>
                </a:solidFill>
                <a:latin typeface="Degular Bold" panose="020B0804050503060204" pitchFamily="34" charset="0"/>
                <a:ea typeface="+mn-ea"/>
                <a:cs typeface="+mn-cs"/>
              </a:rPr>
              <a:t>majeurs</a:t>
            </a:r>
          </a:p>
          <a:p>
            <a:pPr hangingPunct="1"/>
            <a:endParaRPr lang="fr-FR" sz="3600">
              <a:solidFill>
                <a:schemeClr val="accent1"/>
              </a:solidFill>
              <a:latin typeface="Brill" panose="020F0602050406030203" pitchFamily="34" charset="0"/>
              <a:ea typeface="Brill" panose="020F0602050406030203" pitchFamily="34" charset="0"/>
            </a:endParaRPr>
          </a:p>
        </p:txBody>
      </p:sp>
      <p:sp>
        <p:nvSpPr>
          <p:cNvPr id="20" name="Espace réservé du texte 12">
            <a:extLst>
              <a:ext uri="{FF2B5EF4-FFF2-40B4-BE49-F238E27FC236}">
                <a16:creationId xmlns:a16="http://schemas.microsoft.com/office/drawing/2014/main" id="{0FE6B34C-0C6D-9342-43AF-A4DDE1BB1BDA}"/>
              </a:ext>
            </a:extLst>
          </p:cNvPr>
          <p:cNvSpPr txBox="1">
            <a:spLocks/>
          </p:cNvSpPr>
          <p:nvPr/>
        </p:nvSpPr>
        <p:spPr>
          <a:xfrm>
            <a:off x="6095999" y="2622396"/>
            <a:ext cx="5544735" cy="737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r>
              <a:rPr lang="fr-FR" sz="1800"/>
              <a:t>EMPOWERING AUTONOMIE</a:t>
            </a:r>
          </a:p>
          <a:p>
            <a:pPr hangingPunct="1"/>
            <a:r>
              <a:rPr lang="fr-FR">
                <a:latin typeface="+mj-lt"/>
              </a:rPr>
              <a:t>Ici, l’esprit de conquête et le leadership sont vos moteurs.</a:t>
            </a:r>
          </a:p>
          <a:p>
            <a:pPr hangingPunct="1"/>
            <a:r>
              <a:rPr lang="fr-FR" i="1">
                <a:solidFill>
                  <a:schemeClr val="accent1"/>
                </a:solidFill>
                <a:latin typeface="Brill" panose="020F0602050406030203" pitchFamily="34" charset="0"/>
                <a:ea typeface="Brill" panose="020F0602050406030203" pitchFamily="34" charset="0"/>
              </a:rPr>
              <a:t>Pour être votre propre créateur d’opportunités.</a:t>
            </a:r>
            <a:endParaRPr lang="fr-FR" i="1">
              <a:solidFill>
                <a:schemeClr val="accent1"/>
              </a:solidFill>
            </a:endParaRPr>
          </a:p>
          <a:p>
            <a:pPr hangingPunct="1"/>
            <a:endParaRPr lang="fr-FR"/>
          </a:p>
        </p:txBody>
      </p:sp>
      <p:sp>
        <p:nvSpPr>
          <p:cNvPr id="21" name="Espace réservé du texte 12">
            <a:extLst>
              <a:ext uri="{FF2B5EF4-FFF2-40B4-BE49-F238E27FC236}">
                <a16:creationId xmlns:a16="http://schemas.microsoft.com/office/drawing/2014/main" id="{19023E6D-F9FA-A366-91A7-2470199BB67A}"/>
              </a:ext>
            </a:extLst>
          </p:cNvPr>
          <p:cNvSpPr txBox="1">
            <a:spLocks/>
          </p:cNvSpPr>
          <p:nvPr/>
        </p:nvSpPr>
        <p:spPr>
          <a:xfrm>
            <a:off x="6095999" y="4004466"/>
            <a:ext cx="5544735" cy="737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r>
              <a:rPr lang="fr-FR" sz="1800"/>
              <a:t>EMPOWERING EXPÉRIENCE</a:t>
            </a:r>
          </a:p>
          <a:p>
            <a:pPr hangingPunct="1"/>
            <a:r>
              <a:rPr lang="fr-FR">
                <a:latin typeface="+mj-lt"/>
              </a:rPr>
              <a:t>Ici, vous partagez plus que des missions. </a:t>
            </a:r>
          </a:p>
          <a:p>
            <a:pPr hangingPunct="1"/>
            <a:r>
              <a:rPr lang="fr-FR" i="1">
                <a:solidFill>
                  <a:schemeClr val="accent1"/>
                </a:solidFill>
                <a:latin typeface="Brill" panose="020F0602050406030203" pitchFamily="34" charset="0"/>
                <a:ea typeface="Brill" panose="020F0602050406030203" pitchFamily="34" charset="0"/>
              </a:rPr>
              <a:t>Pour être et faire ensemble. </a:t>
            </a:r>
            <a:endParaRPr lang="fr-FR" i="1">
              <a:solidFill>
                <a:schemeClr val="accent1"/>
              </a:solidFill>
            </a:endParaRPr>
          </a:p>
          <a:p>
            <a:pPr hangingPunct="1"/>
            <a:endParaRPr lang="fr-FR"/>
          </a:p>
        </p:txBody>
      </p:sp>
      <p:sp>
        <p:nvSpPr>
          <p:cNvPr id="22" name="Espace réservé du texte 12">
            <a:extLst>
              <a:ext uri="{FF2B5EF4-FFF2-40B4-BE49-F238E27FC236}">
                <a16:creationId xmlns:a16="http://schemas.microsoft.com/office/drawing/2014/main" id="{96BD0230-CC97-7EE9-3455-E6E0D7932F3C}"/>
              </a:ext>
            </a:extLst>
          </p:cNvPr>
          <p:cNvSpPr txBox="1">
            <a:spLocks/>
          </p:cNvSpPr>
          <p:nvPr/>
        </p:nvSpPr>
        <p:spPr>
          <a:xfrm>
            <a:off x="6095999" y="5386536"/>
            <a:ext cx="5544735" cy="737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1pPr>
            <a:lvl2pPr marL="477271" marR="0" indent="-200025" algn="l" defTabSz="914400" rtl="0" latinLnBrk="0">
              <a:lnSpc>
                <a:spcPct val="100000"/>
              </a:lnSpc>
              <a:spcBef>
                <a:spcPts val="0"/>
              </a:spcBef>
              <a:spcAft>
                <a:spcPts val="0"/>
              </a:spcAft>
              <a:buClrTx/>
              <a:buSzPct val="100000"/>
              <a:buFontTx/>
              <a:buChar char="o"/>
              <a:tabLst/>
              <a:defRPr sz="1400" b="0" i="0" u="none" strike="noStrike" cap="none" spc="0" baseline="0">
                <a:solidFill>
                  <a:schemeClr val="accent2"/>
                </a:solidFill>
                <a:uFillTx/>
                <a:latin typeface="Degular Bold"/>
                <a:ea typeface="Degular Bold"/>
                <a:cs typeface="Degular Bold"/>
                <a:sym typeface="Degular Bold"/>
              </a:defRPr>
            </a:lvl2pPr>
            <a:lvl3pPr marL="0" marR="0" indent="554491"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3pPr>
            <a:lvl4pPr marL="0" marR="0" indent="831737"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4pPr>
            <a:lvl5pPr marL="0" marR="0" indent="1108983" algn="l" defTabSz="914400" rtl="0" latinLnBrk="0">
              <a:lnSpc>
                <a:spcPct val="100000"/>
              </a:lnSpc>
              <a:spcBef>
                <a:spcPts val="0"/>
              </a:spcBef>
              <a:spcAft>
                <a:spcPts val="0"/>
              </a:spcAft>
              <a:buClrTx/>
              <a:buSzTx/>
              <a:buFontTx/>
              <a:buNone/>
              <a:tabLst/>
              <a:defRPr sz="1400" b="0" i="0" u="none" strike="noStrike" cap="none" spc="0" baseline="0">
                <a:solidFill>
                  <a:schemeClr val="accent2"/>
                </a:solidFill>
                <a:uFillTx/>
                <a:latin typeface="Degular Bold"/>
                <a:ea typeface="Degular Bold"/>
                <a:cs typeface="Degular Bold"/>
                <a:sym typeface="Degular Bold"/>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r>
              <a:rPr lang="fr-FR" sz="1800"/>
              <a:t>EMPOWERING DIVERSITÉ</a:t>
            </a:r>
          </a:p>
          <a:p>
            <a:pPr hangingPunct="1"/>
            <a:r>
              <a:rPr lang="fr-FR">
                <a:latin typeface="+mj-lt"/>
              </a:rPr>
              <a:t>Ici, votre singularité fait la nôtre.</a:t>
            </a:r>
          </a:p>
          <a:p>
            <a:pPr hangingPunct="1"/>
            <a:r>
              <a:rPr lang="fr-FR" i="1">
                <a:solidFill>
                  <a:schemeClr val="accent1"/>
                </a:solidFill>
                <a:latin typeface="Brill" panose="020F0602050406030203" pitchFamily="34" charset="0"/>
                <a:ea typeface="Brill" panose="020F0602050406030203" pitchFamily="34" charset="0"/>
              </a:rPr>
              <a:t>Pour que chacun exprime qui il est. </a:t>
            </a:r>
            <a:endParaRPr lang="fr-FR" i="1">
              <a:solidFill>
                <a:schemeClr val="accent1"/>
              </a:solidFill>
            </a:endParaRPr>
          </a:p>
          <a:p>
            <a:pPr hangingPunct="1"/>
            <a:endParaRPr lang="fr-FR"/>
          </a:p>
        </p:txBody>
      </p:sp>
      <p:sp>
        <p:nvSpPr>
          <p:cNvPr id="24" name="object 25">
            <a:extLst>
              <a:ext uri="{FF2B5EF4-FFF2-40B4-BE49-F238E27FC236}">
                <a16:creationId xmlns:a16="http://schemas.microsoft.com/office/drawing/2014/main" id="{B7F3C393-08EB-E1D6-D415-A2E261379585}"/>
              </a:ext>
            </a:extLst>
          </p:cNvPr>
          <p:cNvSpPr/>
          <p:nvPr/>
        </p:nvSpPr>
        <p:spPr>
          <a:xfrm>
            <a:off x="6096000" y="2299961"/>
            <a:ext cx="5544378" cy="0"/>
          </a:xfrm>
          <a:prstGeom prst="line">
            <a:avLst/>
          </a:prstGeom>
          <a:ln w="3175">
            <a:solidFill>
              <a:schemeClr val="accent1"/>
            </a:solidFill>
          </a:ln>
        </p:spPr>
        <p:txBody>
          <a:bodyPr lIns="45719" rIns="45719"/>
          <a:lstStyle/>
          <a:p>
            <a:endParaRPr/>
          </a:p>
        </p:txBody>
      </p:sp>
      <p:sp>
        <p:nvSpPr>
          <p:cNvPr id="27" name="object 25">
            <a:extLst>
              <a:ext uri="{FF2B5EF4-FFF2-40B4-BE49-F238E27FC236}">
                <a16:creationId xmlns:a16="http://schemas.microsoft.com/office/drawing/2014/main" id="{10D9816B-B6D3-0AB0-6B10-797D459DBAE5}"/>
              </a:ext>
            </a:extLst>
          </p:cNvPr>
          <p:cNvSpPr/>
          <p:nvPr/>
        </p:nvSpPr>
        <p:spPr>
          <a:xfrm>
            <a:off x="6096000" y="3682031"/>
            <a:ext cx="5544378" cy="0"/>
          </a:xfrm>
          <a:prstGeom prst="line">
            <a:avLst/>
          </a:prstGeom>
          <a:ln w="3175">
            <a:solidFill>
              <a:schemeClr val="accent1"/>
            </a:solidFill>
          </a:ln>
        </p:spPr>
        <p:txBody>
          <a:bodyPr lIns="45719" rIns="45719"/>
          <a:lstStyle/>
          <a:p>
            <a:endParaRPr/>
          </a:p>
        </p:txBody>
      </p:sp>
      <p:sp>
        <p:nvSpPr>
          <p:cNvPr id="28" name="object 25">
            <a:extLst>
              <a:ext uri="{FF2B5EF4-FFF2-40B4-BE49-F238E27FC236}">
                <a16:creationId xmlns:a16="http://schemas.microsoft.com/office/drawing/2014/main" id="{CB5822B1-38A1-48F5-6AB1-6D7CC64D6B71}"/>
              </a:ext>
            </a:extLst>
          </p:cNvPr>
          <p:cNvSpPr/>
          <p:nvPr/>
        </p:nvSpPr>
        <p:spPr>
          <a:xfrm>
            <a:off x="6096000" y="5064101"/>
            <a:ext cx="5544378" cy="0"/>
          </a:xfrm>
          <a:prstGeom prst="line">
            <a:avLst/>
          </a:prstGeom>
          <a:ln w="3175">
            <a:solidFill>
              <a:schemeClr val="accent1"/>
            </a:solidFill>
          </a:ln>
        </p:spPr>
        <p:txBody>
          <a:bodyPr lIns="45719" rIns="45719"/>
          <a:lstStyle/>
          <a:p>
            <a:endParaRPr/>
          </a:p>
        </p:txBody>
      </p:sp>
      <p:sp>
        <p:nvSpPr>
          <p:cNvPr id="8" name="Espace réservé du texte 12">
            <a:extLst>
              <a:ext uri="{FF2B5EF4-FFF2-40B4-BE49-F238E27FC236}">
                <a16:creationId xmlns:a16="http://schemas.microsoft.com/office/drawing/2014/main" id="{EF5DB606-D733-5BF1-6D6A-75D401C95954}"/>
              </a:ext>
            </a:extLst>
          </p:cNvPr>
          <p:cNvSpPr txBox="1">
            <a:spLocks/>
          </p:cNvSpPr>
          <p:nvPr/>
        </p:nvSpPr>
        <p:spPr>
          <a:xfrm>
            <a:off x="6095999" y="1240326"/>
            <a:ext cx="5544735" cy="707886"/>
          </a:xfrm>
          <a:prstGeom prst="rect">
            <a:avLst/>
          </a:prstGeom>
        </p:spPr>
        <p:txBody>
          <a:bodyPr lIns="0" tIns="0" rIns="0" bIns="0">
            <a:spAutoFit/>
          </a:bodyPr>
          <a:lstStyle>
            <a:lvl1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1pPr>
            <a:lvl2pPr marL="0" marR="0" indent="27724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2pPr>
            <a:lvl3pPr marL="0" marR="0" indent="554491"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3pPr>
            <a:lvl4pPr marL="0" marR="0" indent="831737"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4pPr>
            <a:lvl5pPr marL="0" marR="0" indent="110898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5pPr>
            <a:lvl6pPr marL="0" marR="0" indent="138623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6pPr>
            <a:lvl7pPr marL="0" marR="0" indent="166347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7pPr>
            <a:lvl8pPr marL="0" marR="0" indent="194072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8pPr>
            <a:lvl9pPr marL="0" marR="0" indent="221796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Degular Regular"/>
              </a:defRPr>
            </a:lvl9pPr>
          </a:lstStyle>
          <a:p>
            <a:pPr hangingPunct="1"/>
            <a:r>
              <a:rPr lang="fr-FR" dirty="0">
                <a:solidFill>
                  <a:schemeClr val="accent2"/>
                </a:solidFill>
                <a:latin typeface="Degular Bold"/>
                <a:sym typeface="Degular Bold"/>
              </a:rPr>
              <a:t>EMPOWERING TRAJECTOIRE</a:t>
            </a:r>
          </a:p>
          <a:p>
            <a:pPr hangingPunct="1"/>
            <a:r>
              <a:rPr lang="fr-FR" sz="1400" dirty="0">
                <a:solidFill>
                  <a:schemeClr val="accent2"/>
                </a:solidFill>
                <a:latin typeface="+mj-lt"/>
                <a:sym typeface="Degular Bold"/>
              </a:rPr>
              <a:t>Ici, vous donnez du pouvoir à votre carrière.</a:t>
            </a:r>
          </a:p>
          <a:p>
            <a:pPr hangingPunct="1"/>
            <a:r>
              <a:rPr lang="fr-FR" sz="1400" i="1" dirty="0">
                <a:solidFill>
                  <a:schemeClr val="accent1"/>
                </a:solidFill>
                <a:latin typeface="Brill" panose="020F0602050406030203" pitchFamily="34" charset="0"/>
                <a:ea typeface="Brill" panose="020F0602050406030203" pitchFamily="34" charset="0"/>
                <a:sym typeface="Degular Bold"/>
              </a:rPr>
              <a:t>Pour évoluer vers vos objectifs.</a:t>
            </a:r>
          </a:p>
        </p:txBody>
      </p:sp>
      <p:pic>
        <p:nvPicPr>
          <p:cNvPr id="9" name="Image 8" descr="Une image contenant Police, texte, Graphique, capture d’écran&#10;&#10;Description générée automatiquement">
            <a:extLst>
              <a:ext uri="{FF2B5EF4-FFF2-40B4-BE49-F238E27FC236}">
                <a16:creationId xmlns:a16="http://schemas.microsoft.com/office/drawing/2014/main" id="{99547FF7-1560-D7A9-799C-71A10ABA945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243"/>
          <a:stretch/>
        </p:blipFill>
        <p:spPr>
          <a:xfrm>
            <a:off x="9632761" y="338280"/>
            <a:ext cx="2007617" cy="197362"/>
          </a:xfrm>
          <a:prstGeom prst="rect">
            <a:avLst/>
          </a:prstGeom>
        </p:spPr>
      </p:pic>
    </p:spTree>
    <p:extLst>
      <p:ext uri="{BB962C8B-B14F-4D97-AF65-F5344CB8AC3E}">
        <p14:creationId xmlns:p14="http://schemas.microsoft.com/office/powerpoint/2010/main" val="37580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ible_dark">
  <a:themeElements>
    <a:clrScheme name="Personnalisé 2">
      <a:dk1>
        <a:srgbClr val="000000"/>
      </a:dk1>
      <a:lt1>
        <a:srgbClr val="FFFFFF"/>
      </a:lt1>
      <a:dk2>
        <a:srgbClr val="A7A7A7"/>
      </a:dk2>
      <a:lt2>
        <a:srgbClr val="535353"/>
      </a:lt2>
      <a:accent1>
        <a:srgbClr val="00D57C"/>
      </a:accent1>
      <a:accent2>
        <a:srgbClr val="075A56"/>
      </a:accent2>
      <a:accent3>
        <a:srgbClr val="1A1B33"/>
      </a:accent3>
      <a:accent4>
        <a:srgbClr val="432E88"/>
      </a:accent4>
      <a:accent5>
        <a:srgbClr val="5F55A4"/>
      </a:accent5>
      <a:accent6>
        <a:srgbClr val="C4F500"/>
      </a:accent6>
      <a:hlink>
        <a:srgbClr val="0000FF"/>
      </a:hlink>
      <a:folHlink>
        <a:srgbClr val="FF00FF"/>
      </a:folHlink>
    </a:clrScheme>
    <a:fontScheme name="Personnalisé 1">
      <a:majorFont>
        <a:latin typeface="Degular"/>
        <a:ea typeface="Helvetica"/>
        <a:cs typeface="Helvetica"/>
      </a:majorFont>
      <a:minorFont>
        <a:latin typeface="Degular"/>
        <a:ea typeface="Degular Regular"/>
        <a:cs typeface="Degular Regular"/>
      </a:minorFont>
    </a:fontScheme>
    <a:fmtScheme name="Cible_dar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no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no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Degular Regular"/>
          </a:defRPr>
        </a:defPPr>
      </a:lstStyle>
      <a:style>
        <a:lnRef idx="0">
          <a:scrgbClr r="0" g="0" b="0"/>
        </a:lnRef>
        <a:fillRef idx="0">
          <a:scrgbClr r="0" g="0" b="0"/>
        </a:fillRef>
        <a:effectRef idx="0">
          <a:scrgbClr r="0" g="0" b="0"/>
        </a:effectRef>
        <a:fontRef idx="none"/>
      </a:style>
    </a:spDef>
    <a:lnDef>
      <a:spPr>
        <a:noFill/>
        <a:ln w="3175" cap="flat">
          <a:solidFill>
            <a:schemeClr val="accent1"/>
          </a:solidFill>
          <a:prstDash val="solid"/>
          <a:round/>
        </a:ln>
        <a:effectLst/>
        <a:sp3d/>
      </a:spPr>
      <a:body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Degular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Cible_dark">
  <a:themeElements>
    <a:clrScheme name="Cible_dark">
      <a:dk1>
        <a:srgbClr val="000000"/>
      </a:dk1>
      <a:lt1>
        <a:srgbClr val="FFFFFF"/>
      </a:lt1>
      <a:dk2>
        <a:srgbClr val="A7A7A7"/>
      </a:dk2>
      <a:lt2>
        <a:srgbClr val="535353"/>
      </a:lt2>
      <a:accent1>
        <a:srgbClr val="00D57C"/>
      </a:accent1>
      <a:accent2>
        <a:srgbClr val="075A56"/>
      </a:accent2>
      <a:accent3>
        <a:srgbClr val="1A1B33"/>
      </a:accent3>
      <a:accent4>
        <a:srgbClr val="432E88"/>
      </a:accent4>
      <a:accent5>
        <a:srgbClr val="5F55A4"/>
      </a:accent5>
      <a:accent6>
        <a:srgbClr val="C4F500"/>
      </a:accent6>
      <a:hlink>
        <a:srgbClr val="0000FF"/>
      </a:hlink>
      <a:folHlink>
        <a:srgbClr val="FF00FF"/>
      </a:folHlink>
    </a:clrScheme>
    <a:fontScheme name="Cible_dark">
      <a:majorFont>
        <a:latin typeface="Helvetica"/>
        <a:ea typeface="Helvetica"/>
        <a:cs typeface="Helvetica"/>
      </a:majorFont>
      <a:minorFont>
        <a:latin typeface="Degular Regular"/>
        <a:ea typeface="Degular Regular"/>
        <a:cs typeface="Degular Regular"/>
      </a:minorFont>
    </a:fontScheme>
    <a:fmtScheme name="Cible_dar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Degular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Degular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98953E4CDA80348A3B0C6E084EE9AFD" ma:contentTypeVersion="18" ma:contentTypeDescription="Crée un document." ma:contentTypeScope="" ma:versionID="d5d52e04a2f260e5b344d455efac08f5">
  <xsd:schema xmlns:xsd="http://www.w3.org/2001/XMLSchema" xmlns:xs="http://www.w3.org/2001/XMLSchema" xmlns:p="http://schemas.microsoft.com/office/2006/metadata/properties" xmlns:ns2="ec9730e7-46a7-4b57-8ed6-4af83f26200d" xmlns:ns3="7f0de041-62fb-44cc-a81b-bfb825d3836e" targetNamespace="http://schemas.microsoft.com/office/2006/metadata/properties" ma:root="true" ma:fieldsID="d7eab8dfb8183b0b873092abd9f28270" ns2:_="" ns3:_="">
    <xsd:import namespace="ec9730e7-46a7-4b57-8ed6-4af83f26200d"/>
    <xsd:import namespace="7f0de041-62fb-44cc-a81b-bfb825d3836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9730e7-46a7-4b57-8ed6-4af83f26200d"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0467bd24-1efc-4569-83cd-f31088944196}" ma:internalName="TaxCatchAll" ma:showField="CatchAllData" ma:web="ec9730e7-46a7-4b57-8ed6-4af83f26200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f0de041-62fb-44cc-a81b-bfb825d3836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1e532aea-7245-4c01-aa8d-8078939f130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c9730e7-46a7-4b57-8ed6-4af83f26200d" xsi:nil="true"/>
    <lcf76f155ced4ddcb4097134ff3c332f xmlns="7f0de041-62fb-44cc-a81b-bfb825d3836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92C1E51-A797-4E67-9E61-432171169EC9}">
  <ds:schemaRefs>
    <ds:schemaRef ds:uri="http://schemas.microsoft.com/sharepoint/v3/contenttype/forms"/>
  </ds:schemaRefs>
</ds:datastoreItem>
</file>

<file path=customXml/itemProps2.xml><?xml version="1.0" encoding="utf-8"?>
<ds:datastoreItem xmlns:ds="http://schemas.openxmlformats.org/officeDocument/2006/customXml" ds:itemID="{DDADC214-E474-4909-BE7C-45F6C4AD8218}">
  <ds:schemaRefs>
    <ds:schemaRef ds:uri="7f0de041-62fb-44cc-a81b-bfb825d3836e"/>
    <ds:schemaRef ds:uri="ec9730e7-46a7-4b57-8ed6-4af83f26200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24499F5-7A5B-4959-9E1C-9846A51E32E5}">
  <ds:schemaRefs>
    <ds:schemaRef ds:uri="719a4696-740b-4479-8997-ea115ec9c08b"/>
    <ds:schemaRef ds:uri="7f0de041-62fb-44cc-a81b-bfb825d3836e"/>
    <ds:schemaRef ds:uri="db31a2c7-d88b-4e55-9577-4668f0911616"/>
    <ds:schemaRef ds:uri="ec9730e7-46a7-4b57-8ed6-4af83f26200d"/>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81</TotalTime>
  <Words>2630</Words>
  <Application>Microsoft Office PowerPoint</Application>
  <PresentationFormat>Grand écran</PresentationFormat>
  <Paragraphs>393</Paragraphs>
  <Slides>24</Slides>
  <Notes>4</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24</vt:i4>
      </vt:variant>
    </vt:vector>
  </HeadingPairs>
  <TitlesOfParts>
    <vt:vector size="33" baseType="lpstr">
      <vt:lpstr>Degular</vt:lpstr>
      <vt:lpstr>Degular Regular</vt:lpstr>
      <vt:lpstr>Source Sans Pro</vt:lpstr>
      <vt:lpstr>Brill</vt:lpstr>
      <vt:lpstr>Degular Bold</vt:lpstr>
      <vt:lpstr>Times New Roman</vt:lpstr>
      <vt:lpstr>Arial</vt:lpstr>
      <vt:lpstr>Calibri</vt:lpstr>
      <vt:lpstr>Cible_dark</vt:lpstr>
      <vt:lpstr>Bienvenue chez Canopee</vt:lpstr>
      <vt:lpstr>Présentation PowerPoint</vt:lpstr>
      <vt:lpstr>Présentation PowerPoint</vt:lpstr>
      <vt:lpstr>Présentation PowerPoint</vt:lpstr>
      <vt:lpstr>Finance, le pouvoir d’impact. </vt:lpstr>
      <vt:lpstr>Le pouvoir d’analyser, de décider, de révolutionner de la Data. </vt:lpstr>
      <vt:lpstr>Le pouvoir de s’adapter vite et bien, grâce à la Transformation Digitale</vt:lpstr>
      <vt:lpstr>Les 4 piliers de notre Empowering Ecosystem</vt:lpstr>
      <vt:lpstr>Présentation PowerPoint</vt:lpstr>
      <vt:lpstr>Présentation PowerPoint</vt:lpstr>
      <vt:lpstr>Présentation PowerPoint</vt:lpstr>
      <vt:lpstr>3 Axes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Mylene DURUISSEAU</dc:creator>
  <cp:lastModifiedBy>Mylene DURUISSEAU</cp:lastModifiedBy>
  <cp:revision>2</cp:revision>
  <dcterms:modified xsi:type="dcterms:W3CDTF">2024-07-11T09:49:21Z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0x010100198953E4CDA80348A3B0C6E084EE9AFD</vt:lpwstr>
  </property>
  <property fmtid="{D5CDD505-2E9C-101B-9397-08002B2CF9AE}" pid="3" name="MediaServiceImageTags">
    <vt:lpwstr/>
  </property>
</Properties>
</file>